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2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334" r:id="rId22"/>
    <p:sldId id="335" r:id="rId23"/>
    <p:sldId id="321" r:id="rId24"/>
    <p:sldId id="277" r:id="rId25"/>
    <p:sldId id="322" r:id="rId26"/>
    <p:sldId id="279" r:id="rId27"/>
    <p:sldId id="280" r:id="rId28"/>
    <p:sldId id="281" r:id="rId29"/>
    <p:sldId id="282" r:id="rId30"/>
    <p:sldId id="323" r:id="rId31"/>
    <p:sldId id="283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4" r:id="rId41"/>
    <p:sldId id="329" r:id="rId42"/>
    <p:sldId id="295" r:id="rId43"/>
    <p:sldId id="296" r:id="rId44"/>
    <p:sldId id="297" r:id="rId45"/>
    <p:sldId id="299" r:id="rId46"/>
    <p:sldId id="300" r:id="rId47"/>
    <p:sldId id="301" r:id="rId48"/>
    <p:sldId id="302" r:id="rId49"/>
    <p:sldId id="303" r:id="rId50"/>
    <p:sldId id="304" r:id="rId51"/>
    <p:sldId id="324" r:id="rId52"/>
    <p:sldId id="305" r:id="rId53"/>
    <p:sldId id="306" r:id="rId54"/>
    <p:sldId id="307" r:id="rId55"/>
    <p:sldId id="308" r:id="rId56"/>
    <p:sldId id="330" r:id="rId57"/>
    <p:sldId id="325" r:id="rId58"/>
    <p:sldId id="309" r:id="rId59"/>
    <p:sldId id="310" r:id="rId60"/>
    <p:sldId id="311" r:id="rId61"/>
    <p:sldId id="312" r:id="rId62"/>
    <p:sldId id="314" r:id="rId63"/>
    <p:sldId id="315" r:id="rId64"/>
    <p:sldId id="317" r:id="rId65"/>
    <p:sldId id="326" r:id="rId66"/>
    <p:sldId id="318" r:id="rId67"/>
    <p:sldId id="327" r:id="rId68"/>
    <p:sldId id="328" r:id="rId69"/>
    <p:sldId id="331" r:id="rId70"/>
    <p:sldId id="332" r:id="rId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6BE87F-9825-483F-B39F-FF969E428B36}" v="62" dt="2022-09-16T03:30:58.6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9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吴 义恒" userId="cf4f4e1923006a60" providerId="LiveId" clId="{556BE87F-9825-483F-B39F-FF969E428B36}"/>
    <pc:docChg chg="undo redo custSel addSld delSld modSld">
      <pc:chgData name="吴 义恒" userId="cf4f4e1923006a60" providerId="LiveId" clId="{556BE87F-9825-483F-B39F-FF969E428B36}" dt="2022-09-17T04:27:11.031" v="3880" actId="47"/>
      <pc:docMkLst>
        <pc:docMk/>
      </pc:docMkLst>
      <pc:sldChg chg="modSp mod modClrScheme chgLayout">
        <pc:chgData name="吴 义恒" userId="cf4f4e1923006a60" providerId="LiveId" clId="{556BE87F-9825-483F-B39F-FF969E428B36}" dt="2022-09-16T03:06:25.778" v="3534" actId="20577"/>
        <pc:sldMkLst>
          <pc:docMk/>
          <pc:sldMk cId="179466329" sldId="256"/>
        </pc:sldMkLst>
        <pc:spChg chg="mod ord">
          <ac:chgData name="吴 义恒" userId="cf4f4e1923006a60" providerId="LiveId" clId="{556BE87F-9825-483F-B39F-FF969E428B36}" dt="2022-09-16T03:06:25.778" v="3534" actId="20577"/>
          <ac:spMkLst>
            <pc:docMk/>
            <pc:sldMk cId="179466329" sldId="256"/>
            <ac:spMk id="2" creationId="{910059C1-C11A-C730-4A6E-69586254E55B}"/>
          </ac:spMkLst>
        </pc:spChg>
        <pc:spChg chg="mod ord">
          <ac:chgData name="吴 义恒" userId="cf4f4e1923006a60" providerId="LiveId" clId="{556BE87F-9825-483F-B39F-FF969E428B36}" dt="2022-09-15T15:12:50.191" v="2837" actId="700"/>
          <ac:spMkLst>
            <pc:docMk/>
            <pc:sldMk cId="179466329" sldId="256"/>
            <ac:spMk id="3" creationId="{F8FB535D-1B67-E99A-6760-C8B2E7E61611}"/>
          </ac:spMkLst>
        </pc:spChg>
      </pc:sldChg>
      <pc:sldChg chg="delSp modSp mod">
        <pc:chgData name="吴 义恒" userId="cf4f4e1923006a60" providerId="LiveId" clId="{556BE87F-9825-483F-B39F-FF969E428B36}" dt="2022-09-16T02:47:24.605" v="2970" actId="207"/>
        <pc:sldMkLst>
          <pc:docMk/>
          <pc:sldMk cId="2297257098" sldId="257"/>
        </pc:sldMkLst>
        <pc:spChg chg="mod">
          <ac:chgData name="吴 义恒" userId="cf4f4e1923006a60" providerId="LiveId" clId="{556BE87F-9825-483F-B39F-FF969E428B36}" dt="2022-09-16T02:43:42.477" v="2865" actId="20577"/>
          <ac:spMkLst>
            <pc:docMk/>
            <pc:sldMk cId="2297257098" sldId="257"/>
            <ac:spMk id="2" creationId="{422C1041-8E00-CBA3-19D9-2F0CDDBF4DE6}"/>
          </ac:spMkLst>
        </pc:spChg>
        <pc:spChg chg="mod">
          <ac:chgData name="吴 义恒" userId="cf4f4e1923006a60" providerId="LiveId" clId="{556BE87F-9825-483F-B39F-FF969E428B36}" dt="2022-09-16T02:47:24.605" v="2970" actId="207"/>
          <ac:spMkLst>
            <pc:docMk/>
            <pc:sldMk cId="2297257098" sldId="257"/>
            <ac:spMk id="3" creationId="{945103FE-2B01-AFB6-3D81-5E1C87AA2771}"/>
          </ac:spMkLst>
        </pc:spChg>
        <pc:picChg chg="del">
          <ac:chgData name="吴 义恒" userId="cf4f4e1923006a60" providerId="LiveId" clId="{556BE87F-9825-483F-B39F-FF969E428B36}" dt="2022-09-16T02:43:36.079" v="2854" actId="478"/>
          <ac:picMkLst>
            <pc:docMk/>
            <pc:sldMk cId="2297257098" sldId="257"/>
            <ac:picMk id="5" creationId="{AD0360D0-5645-C5E2-0C08-CDEB2DB4A8C1}"/>
          </ac:picMkLst>
        </pc:picChg>
        <pc:picChg chg="del">
          <ac:chgData name="吴 义恒" userId="cf4f4e1923006a60" providerId="LiveId" clId="{556BE87F-9825-483F-B39F-FF969E428B36}" dt="2022-09-16T02:43:36.631" v="2855" actId="478"/>
          <ac:picMkLst>
            <pc:docMk/>
            <pc:sldMk cId="2297257098" sldId="257"/>
            <ac:picMk id="7" creationId="{7A8E0A96-9908-3325-229C-53E89DA86C69}"/>
          </ac:picMkLst>
        </pc:picChg>
      </pc:sldChg>
      <pc:sldChg chg="modSp mod">
        <pc:chgData name="吴 义恒" userId="cf4f4e1923006a60" providerId="LiveId" clId="{556BE87F-9825-483F-B39F-FF969E428B36}" dt="2022-09-16T03:08:00.235" v="3539" actId="20577"/>
        <pc:sldMkLst>
          <pc:docMk/>
          <pc:sldMk cId="2105677094" sldId="260"/>
        </pc:sldMkLst>
        <pc:spChg chg="mod">
          <ac:chgData name="吴 义恒" userId="cf4f4e1923006a60" providerId="LiveId" clId="{556BE87F-9825-483F-B39F-FF969E428B36}" dt="2022-09-16T03:08:00.235" v="3539" actId="20577"/>
          <ac:spMkLst>
            <pc:docMk/>
            <pc:sldMk cId="2105677094" sldId="260"/>
            <ac:spMk id="3" creationId="{945103FE-2B01-AFB6-3D81-5E1C87AA2771}"/>
          </ac:spMkLst>
        </pc:spChg>
      </pc:sldChg>
      <pc:sldChg chg="modSp mod">
        <pc:chgData name="吴 义恒" userId="cf4f4e1923006a60" providerId="LiveId" clId="{556BE87F-9825-483F-B39F-FF969E428B36}" dt="2022-09-16T03:08:03.914" v="3544" actId="20577"/>
        <pc:sldMkLst>
          <pc:docMk/>
          <pc:sldMk cId="4068476327" sldId="261"/>
        </pc:sldMkLst>
        <pc:spChg chg="mod">
          <ac:chgData name="吴 义恒" userId="cf4f4e1923006a60" providerId="LiveId" clId="{556BE87F-9825-483F-B39F-FF969E428B36}" dt="2022-09-16T03:08:03.914" v="3544" actId="20577"/>
          <ac:spMkLst>
            <pc:docMk/>
            <pc:sldMk cId="4068476327" sldId="261"/>
            <ac:spMk id="3" creationId="{945103FE-2B01-AFB6-3D81-5E1C87AA2771}"/>
          </ac:spMkLst>
        </pc:spChg>
      </pc:sldChg>
      <pc:sldChg chg="modSp mod">
        <pc:chgData name="吴 义恒" userId="cf4f4e1923006a60" providerId="LiveId" clId="{556BE87F-9825-483F-B39F-FF969E428B36}" dt="2022-09-16T03:08:06.923" v="3549" actId="20577"/>
        <pc:sldMkLst>
          <pc:docMk/>
          <pc:sldMk cId="2106801672" sldId="262"/>
        </pc:sldMkLst>
        <pc:spChg chg="mod">
          <ac:chgData name="吴 义恒" userId="cf4f4e1923006a60" providerId="LiveId" clId="{556BE87F-9825-483F-B39F-FF969E428B36}" dt="2022-09-16T03:08:06.923" v="3549" actId="20577"/>
          <ac:spMkLst>
            <pc:docMk/>
            <pc:sldMk cId="2106801672" sldId="262"/>
            <ac:spMk id="3" creationId="{945103FE-2B01-AFB6-3D81-5E1C87AA2771}"/>
          </ac:spMkLst>
        </pc:spChg>
      </pc:sldChg>
      <pc:sldChg chg="modSp mod">
        <pc:chgData name="吴 义恒" userId="cf4f4e1923006a60" providerId="LiveId" clId="{556BE87F-9825-483F-B39F-FF969E428B36}" dt="2022-09-15T12:30:59.736" v="0" actId="1076"/>
        <pc:sldMkLst>
          <pc:docMk/>
          <pc:sldMk cId="1388340160" sldId="270"/>
        </pc:sldMkLst>
        <pc:picChg chg="mod">
          <ac:chgData name="吴 义恒" userId="cf4f4e1923006a60" providerId="LiveId" clId="{556BE87F-9825-483F-B39F-FF969E428B36}" dt="2022-09-15T12:30:59.736" v="0" actId="1076"/>
          <ac:picMkLst>
            <pc:docMk/>
            <pc:sldMk cId="1388340160" sldId="270"/>
            <ac:picMk id="6" creationId="{D7CEE398-66AA-15FD-12C1-5DE04530A6A2}"/>
          </ac:picMkLst>
        </pc:picChg>
      </pc:sldChg>
      <pc:sldChg chg="addSp delSp modSp add mod">
        <pc:chgData name="吴 义恒" userId="cf4f4e1923006a60" providerId="LiveId" clId="{556BE87F-9825-483F-B39F-FF969E428B36}" dt="2022-09-15T12:32:31.483" v="72" actId="20577"/>
        <pc:sldMkLst>
          <pc:docMk/>
          <pc:sldMk cId="2722820349" sldId="271"/>
        </pc:sldMkLst>
        <pc:spChg chg="mod">
          <ac:chgData name="吴 义恒" userId="cf4f4e1923006a60" providerId="LiveId" clId="{556BE87F-9825-483F-B39F-FF969E428B36}" dt="2022-09-15T12:32:31.483" v="72" actId="20577"/>
          <ac:spMkLst>
            <pc:docMk/>
            <pc:sldMk cId="2722820349" sldId="271"/>
            <ac:spMk id="3" creationId="{945103FE-2B01-AFB6-3D81-5E1C87AA2771}"/>
          </ac:spMkLst>
        </pc:spChg>
        <pc:picChg chg="add mod">
          <ac:chgData name="吴 义恒" userId="cf4f4e1923006a60" providerId="LiveId" clId="{556BE87F-9825-483F-B39F-FF969E428B36}" dt="2022-09-15T12:32:15.384" v="38" actId="1076"/>
          <ac:picMkLst>
            <pc:docMk/>
            <pc:sldMk cId="2722820349" sldId="271"/>
            <ac:picMk id="5" creationId="{5FA431D6-74CB-ED65-8E2C-BB2C0301EA14}"/>
          </ac:picMkLst>
        </pc:picChg>
        <pc:picChg chg="del">
          <ac:chgData name="吴 义恒" userId="cf4f4e1923006a60" providerId="LiveId" clId="{556BE87F-9825-483F-B39F-FF969E428B36}" dt="2022-09-15T12:31:53.219" v="4" actId="478"/>
          <ac:picMkLst>
            <pc:docMk/>
            <pc:sldMk cId="2722820349" sldId="271"/>
            <ac:picMk id="6" creationId="{D7CEE398-66AA-15FD-12C1-5DE04530A6A2}"/>
          </ac:picMkLst>
        </pc:picChg>
      </pc:sldChg>
      <pc:sldChg chg="new del">
        <pc:chgData name="吴 义恒" userId="cf4f4e1923006a60" providerId="LiveId" clId="{556BE87F-9825-483F-B39F-FF969E428B36}" dt="2022-09-15T12:31:49.064" v="2" actId="2696"/>
        <pc:sldMkLst>
          <pc:docMk/>
          <pc:sldMk cId="2888730680" sldId="271"/>
        </pc:sldMkLst>
      </pc:sldChg>
      <pc:sldChg chg="addSp delSp modSp add mod">
        <pc:chgData name="吴 义恒" userId="cf4f4e1923006a60" providerId="LiveId" clId="{556BE87F-9825-483F-B39F-FF969E428B36}" dt="2022-09-15T12:33:52.323" v="103" actId="1076"/>
        <pc:sldMkLst>
          <pc:docMk/>
          <pc:sldMk cId="3152207985" sldId="272"/>
        </pc:sldMkLst>
        <pc:spChg chg="mod">
          <ac:chgData name="吴 义恒" userId="cf4f4e1923006a60" providerId="LiveId" clId="{556BE87F-9825-483F-B39F-FF969E428B36}" dt="2022-09-15T12:33:45.134" v="99" actId="20577"/>
          <ac:spMkLst>
            <pc:docMk/>
            <pc:sldMk cId="3152207985" sldId="272"/>
            <ac:spMk id="3" creationId="{945103FE-2B01-AFB6-3D81-5E1C87AA2771}"/>
          </ac:spMkLst>
        </pc:spChg>
        <pc:picChg chg="del">
          <ac:chgData name="吴 义恒" userId="cf4f4e1923006a60" providerId="LiveId" clId="{556BE87F-9825-483F-B39F-FF969E428B36}" dt="2022-09-15T12:33:47.067" v="100" actId="478"/>
          <ac:picMkLst>
            <pc:docMk/>
            <pc:sldMk cId="3152207985" sldId="272"/>
            <ac:picMk id="5" creationId="{5FA431D6-74CB-ED65-8E2C-BB2C0301EA14}"/>
          </ac:picMkLst>
        </pc:picChg>
        <pc:picChg chg="add mod">
          <ac:chgData name="吴 义恒" userId="cf4f4e1923006a60" providerId="LiveId" clId="{556BE87F-9825-483F-B39F-FF969E428B36}" dt="2022-09-15T12:33:52.323" v="103" actId="1076"/>
          <ac:picMkLst>
            <pc:docMk/>
            <pc:sldMk cId="3152207985" sldId="272"/>
            <ac:picMk id="6" creationId="{1E831CE5-66F4-3F27-B5C2-CCFAB14B0624}"/>
          </ac:picMkLst>
        </pc:picChg>
      </pc:sldChg>
      <pc:sldChg chg="addSp delSp modSp add mod">
        <pc:chgData name="吴 义恒" userId="cf4f4e1923006a60" providerId="LiveId" clId="{556BE87F-9825-483F-B39F-FF969E428B36}" dt="2022-09-15T12:34:46.416" v="122" actId="20577"/>
        <pc:sldMkLst>
          <pc:docMk/>
          <pc:sldMk cId="1540216928" sldId="273"/>
        </pc:sldMkLst>
        <pc:spChg chg="mod">
          <ac:chgData name="吴 义恒" userId="cf4f4e1923006a60" providerId="LiveId" clId="{556BE87F-9825-483F-B39F-FF969E428B36}" dt="2022-09-15T12:34:46.416" v="122" actId="20577"/>
          <ac:spMkLst>
            <pc:docMk/>
            <pc:sldMk cId="1540216928" sldId="273"/>
            <ac:spMk id="3" creationId="{945103FE-2B01-AFB6-3D81-5E1C87AA2771}"/>
          </ac:spMkLst>
        </pc:spChg>
        <pc:picChg chg="add mod">
          <ac:chgData name="吴 义恒" userId="cf4f4e1923006a60" providerId="LiveId" clId="{556BE87F-9825-483F-B39F-FF969E428B36}" dt="2022-09-15T12:34:42.632" v="108" actId="1076"/>
          <ac:picMkLst>
            <pc:docMk/>
            <pc:sldMk cId="1540216928" sldId="273"/>
            <ac:picMk id="5" creationId="{0AEC1A25-AF36-C3D8-7C2A-5B3E6D303E19}"/>
          </ac:picMkLst>
        </pc:picChg>
        <pc:picChg chg="del">
          <ac:chgData name="吴 义恒" userId="cf4f4e1923006a60" providerId="LiveId" clId="{556BE87F-9825-483F-B39F-FF969E428B36}" dt="2022-09-15T12:34:37.118" v="105" actId="478"/>
          <ac:picMkLst>
            <pc:docMk/>
            <pc:sldMk cId="1540216928" sldId="273"/>
            <ac:picMk id="6" creationId="{1E831CE5-66F4-3F27-B5C2-CCFAB14B0624}"/>
          </ac:picMkLst>
        </pc:picChg>
      </pc:sldChg>
      <pc:sldChg chg="delSp modSp add mod">
        <pc:chgData name="吴 义恒" userId="cf4f4e1923006a60" providerId="LiveId" clId="{556BE87F-9825-483F-B39F-FF969E428B36}" dt="2022-09-16T03:36:55.437" v="3860" actId="20577"/>
        <pc:sldMkLst>
          <pc:docMk/>
          <pc:sldMk cId="550440697" sldId="274"/>
        </pc:sldMkLst>
        <pc:spChg chg="mod">
          <ac:chgData name="吴 义恒" userId="cf4f4e1923006a60" providerId="LiveId" clId="{556BE87F-9825-483F-B39F-FF969E428B36}" dt="2022-09-15T12:35:25.615" v="137" actId="20577"/>
          <ac:spMkLst>
            <pc:docMk/>
            <pc:sldMk cId="550440697" sldId="274"/>
            <ac:spMk id="2" creationId="{422C1041-8E00-CBA3-19D9-2F0CDDBF4DE6}"/>
          </ac:spMkLst>
        </pc:spChg>
        <pc:spChg chg="mod">
          <ac:chgData name="吴 义恒" userId="cf4f4e1923006a60" providerId="LiveId" clId="{556BE87F-9825-483F-B39F-FF969E428B36}" dt="2022-09-16T03:36:55.437" v="3860" actId="20577"/>
          <ac:spMkLst>
            <pc:docMk/>
            <pc:sldMk cId="550440697" sldId="274"/>
            <ac:spMk id="3" creationId="{945103FE-2B01-AFB6-3D81-5E1C87AA2771}"/>
          </ac:spMkLst>
        </pc:spChg>
        <pc:picChg chg="del">
          <ac:chgData name="吴 义恒" userId="cf4f4e1923006a60" providerId="LiveId" clId="{556BE87F-9825-483F-B39F-FF969E428B36}" dt="2022-09-15T12:36:12.869" v="138" actId="478"/>
          <ac:picMkLst>
            <pc:docMk/>
            <pc:sldMk cId="550440697" sldId="274"/>
            <ac:picMk id="5" creationId="{0AEC1A25-AF36-C3D8-7C2A-5B3E6D303E19}"/>
          </ac:picMkLst>
        </pc:picChg>
      </pc:sldChg>
      <pc:sldChg chg="new del">
        <pc:chgData name="吴 义恒" userId="cf4f4e1923006a60" providerId="LiveId" clId="{556BE87F-9825-483F-B39F-FF969E428B36}" dt="2022-09-15T12:35:19.204" v="124" actId="2696"/>
        <pc:sldMkLst>
          <pc:docMk/>
          <pc:sldMk cId="3034602734" sldId="274"/>
        </pc:sldMkLst>
      </pc:sldChg>
      <pc:sldChg chg="modSp add del mod">
        <pc:chgData name="吴 义恒" userId="cf4f4e1923006a60" providerId="LiveId" clId="{556BE87F-9825-483F-B39F-FF969E428B36}" dt="2022-09-16T03:29:19.822" v="3744" actId="47"/>
        <pc:sldMkLst>
          <pc:docMk/>
          <pc:sldMk cId="776852566" sldId="275"/>
        </pc:sldMkLst>
        <pc:spChg chg="mod">
          <ac:chgData name="吴 义恒" userId="cf4f4e1923006a60" providerId="LiveId" clId="{556BE87F-9825-483F-B39F-FF969E428B36}" dt="2022-09-15T12:37:18.736" v="238" actId="20577"/>
          <ac:spMkLst>
            <pc:docMk/>
            <pc:sldMk cId="776852566" sldId="275"/>
            <ac:spMk id="3" creationId="{945103FE-2B01-AFB6-3D81-5E1C87AA2771}"/>
          </ac:spMkLst>
        </pc:spChg>
      </pc:sldChg>
      <pc:sldChg chg="add del">
        <pc:chgData name="吴 义恒" userId="cf4f4e1923006a60" providerId="LiveId" clId="{556BE87F-9825-483F-B39F-FF969E428B36}" dt="2022-09-16T03:29:17.402" v="3743" actId="47"/>
        <pc:sldMkLst>
          <pc:docMk/>
          <pc:sldMk cId="1068806414" sldId="276"/>
        </pc:sldMkLst>
      </pc:sldChg>
      <pc:sldChg chg="modSp add mod">
        <pc:chgData name="吴 义恒" userId="cf4f4e1923006a60" providerId="LiveId" clId="{556BE87F-9825-483F-B39F-FF969E428B36}" dt="2022-09-15T13:01:00.305" v="640" actId="20577"/>
        <pc:sldMkLst>
          <pc:docMk/>
          <pc:sldMk cId="696316405" sldId="277"/>
        </pc:sldMkLst>
        <pc:spChg chg="mod">
          <ac:chgData name="吴 义恒" userId="cf4f4e1923006a60" providerId="LiveId" clId="{556BE87F-9825-483F-B39F-FF969E428B36}" dt="2022-09-15T12:38:12.224" v="243"/>
          <ac:spMkLst>
            <pc:docMk/>
            <pc:sldMk cId="696316405" sldId="277"/>
            <ac:spMk id="2" creationId="{422C1041-8E00-CBA3-19D9-2F0CDDBF4DE6}"/>
          </ac:spMkLst>
        </pc:spChg>
        <pc:spChg chg="mod">
          <ac:chgData name="吴 义恒" userId="cf4f4e1923006a60" providerId="LiveId" clId="{556BE87F-9825-483F-B39F-FF969E428B36}" dt="2022-09-15T13:01:00.305" v="640" actId="20577"/>
          <ac:spMkLst>
            <pc:docMk/>
            <pc:sldMk cId="696316405" sldId="277"/>
            <ac:spMk id="3" creationId="{945103FE-2B01-AFB6-3D81-5E1C87AA2771}"/>
          </ac:spMkLst>
        </pc:spChg>
      </pc:sldChg>
      <pc:sldChg chg="modSp new del mod">
        <pc:chgData name="吴 义恒" userId="cf4f4e1923006a60" providerId="LiveId" clId="{556BE87F-9825-483F-B39F-FF969E428B36}" dt="2022-09-15T12:47:01.988" v="510" actId="2696"/>
        <pc:sldMkLst>
          <pc:docMk/>
          <pc:sldMk cId="2855931035" sldId="278"/>
        </pc:sldMkLst>
        <pc:spChg chg="mod">
          <ac:chgData name="吴 义恒" userId="cf4f4e1923006a60" providerId="LiveId" clId="{556BE87F-9825-483F-B39F-FF969E428B36}" dt="2022-09-15T12:46:40.989" v="493" actId="21"/>
          <ac:spMkLst>
            <pc:docMk/>
            <pc:sldMk cId="2855931035" sldId="278"/>
            <ac:spMk id="2" creationId="{4A188411-B99E-2ED6-9A77-1E92821C3766}"/>
          </ac:spMkLst>
        </pc:spChg>
      </pc:sldChg>
      <pc:sldChg chg="addSp modSp add mod">
        <pc:chgData name="吴 义恒" userId="cf4f4e1923006a60" providerId="LiveId" clId="{556BE87F-9825-483F-B39F-FF969E428B36}" dt="2022-09-15T12:50:55.430" v="546" actId="1076"/>
        <pc:sldMkLst>
          <pc:docMk/>
          <pc:sldMk cId="3907117806" sldId="279"/>
        </pc:sldMkLst>
        <pc:spChg chg="mod">
          <ac:chgData name="吴 义恒" userId="cf4f4e1923006a60" providerId="LiveId" clId="{556BE87F-9825-483F-B39F-FF969E428B36}" dt="2022-09-15T12:46:52.129" v="509" actId="20577"/>
          <ac:spMkLst>
            <pc:docMk/>
            <pc:sldMk cId="3907117806" sldId="279"/>
            <ac:spMk id="2" creationId="{422C1041-8E00-CBA3-19D9-2F0CDDBF4DE6}"/>
          </ac:spMkLst>
        </pc:spChg>
        <pc:spChg chg="mod">
          <ac:chgData name="吴 义恒" userId="cf4f4e1923006a60" providerId="LiveId" clId="{556BE87F-9825-483F-B39F-FF969E428B36}" dt="2022-09-15T12:50:45.253" v="540" actId="207"/>
          <ac:spMkLst>
            <pc:docMk/>
            <pc:sldMk cId="3907117806" sldId="279"/>
            <ac:spMk id="3" creationId="{945103FE-2B01-AFB6-3D81-5E1C87AA2771}"/>
          </ac:spMkLst>
        </pc:spChg>
        <pc:picChg chg="add mod">
          <ac:chgData name="吴 义恒" userId="cf4f4e1923006a60" providerId="LiveId" clId="{556BE87F-9825-483F-B39F-FF969E428B36}" dt="2022-09-15T12:50:55.430" v="546" actId="1076"/>
          <ac:picMkLst>
            <pc:docMk/>
            <pc:sldMk cId="3907117806" sldId="279"/>
            <ac:picMk id="5" creationId="{5334E919-CCF9-9940-2CDC-A95020863805}"/>
          </ac:picMkLst>
        </pc:picChg>
      </pc:sldChg>
      <pc:sldChg chg="addSp delSp modSp add mod">
        <pc:chgData name="吴 义恒" userId="cf4f4e1923006a60" providerId="LiveId" clId="{556BE87F-9825-483F-B39F-FF969E428B36}" dt="2022-09-15T13:01:15.670" v="642" actId="20577"/>
        <pc:sldMkLst>
          <pc:docMk/>
          <pc:sldMk cId="1114316493" sldId="280"/>
        </pc:sldMkLst>
        <pc:spChg chg="mod">
          <ac:chgData name="吴 义恒" userId="cf4f4e1923006a60" providerId="LiveId" clId="{556BE87F-9825-483F-B39F-FF969E428B36}" dt="2022-09-15T13:01:15.670" v="642" actId="20577"/>
          <ac:spMkLst>
            <pc:docMk/>
            <pc:sldMk cId="1114316493" sldId="280"/>
            <ac:spMk id="3" creationId="{945103FE-2B01-AFB6-3D81-5E1C87AA2771}"/>
          </ac:spMkLst>
        </pc:spChg>
        <pc:picChg chg="del">
          <ac:chgData name="吴 义恒" userId="cf4f4e1923006a60" providerId="LiveId" clId="{556BE87F-9825-483F-B39F-FF969E428B36}" dt="2022-09-15T12:54:44.683" v="548" actId="478"/>
          <ac:picMkLst>
            <pc:docMk/>
            <pc:sldMk cId="1114316493" sldId="280"/>
            <ac:picMk id="5" creationId="{5334E919-CCF9-9940-2CDC-A95020863805}"/>
          </ac:picMkLst>
        </pc:picChg>
        <pc:picChg chg="add mod">
          <ac:chgData name="吴 义恒" userId="cf4f4e1923006a60" providerId="LiveId" clId="{556BE87F-9825-483F-B39F-FF969E428B36}" dt="2022-09-15T12:55:13.578" v="575" actId="1076"/>
          <ac:picMkLst>
            <pc:docMk/>
            <pc:sldMk cId="1114316493" sldId="280"/>
            <ac:picMk id="6" creationId="{7372A555-0F64-7E77-368A-BA7E3D8028C8}"/>
          </ac:picMkLst>
        </pc:picChg>
      </pc:sldChg>
      <pc:sldChg chg="new del">
        <pc:chgData name="吴 义恒" userId="cf4f4e1923006a60" providerId="LiveId" clId="{556BE87F-9825-483F-B39F-FF969E428B36}" dt="2022-09-15T12:55:53.684" v="577" actId="2696"/>
        <pc:sldMkLst>
          <pc:docMk/>
          <pc:sldMk cId="156420880" sldId="281"/>
        </pc:sldMkLst>
      </pc:sldChg>
      <pc:sldChg chg="addSp delSp modSp add mod">
        <pc:chgData name="吴 义恒" userId="cf4f4e1923006a60" providerId="LiveId" clId="{556BE87F-9825-483F-B39F-FF969E428B36}" dt="2022-09-15T13:01:20.409" v="646" actId="20577"/>
        <pc:sldMkLst>
          <pc:docMk/>
          <pc:sldMk cId="371944457" sldId="281"/>
        </pc:sldMkLst>
        <pc:spChg chg="mod">
          <ac:chgData name="吴 义恒" userId="cf4f4e1923006a60" providerId="LiveId" clId="{556BE87F-9825-483F-B39F-FF969E428B36}" dt="2022-09-15T13:01:20.409" v="646" actId="20577"/>
          <ac:spMkLst>
            <pc:docMk/>
            <pc:sldMk cId="371944457" sldId="281"/>
            <ac:spMk id="3" creationId="{945103FE-2B01-AFB6-3D81-5E1C87AA2771}"/>
          </ac:spMkLst>
        </pc:spChg>
        <pc:picChg chg="add mod">
          <ac:chgData name="吴 义恒" userId="cf4f4e1923006a60" providerId="LiveId" clId="{556BE87F-9825-483F-B39F-FF969E428B36}" dt="2022-09-15T12:56:29.289" v="614" actId="1076"/>
          <ac:picMkLst>
            <pc:docMk/>
            <pc:sldMk cId="371944457" sldId="281"/>
            <ac:picMk id="5" creationId="{636477BE-1747-72BA-CB0E-38CB10BC5800}"/>
          </ac:picMkLst>
        </pc:picChg>
        <pc:picChg chg="del">
          <ac:chgData name="吴 义恒" userId="cf4f4e1923006a60" providerId="LiveId" clId="{556BE87F-9825-483F-B39F-FF969E428B36}" dt="2022-09-15T12:56:01.636" v="580" actId="478"/>
          <ac:picMkLst>
            <pc:docMk/>
            <pc:sldMk cId="371944457" sldId="281"/>
            <ac:picMk id="6" creationId="{7372A555-0F64-7E77-368A-BA7E3D8028C8}"/>
          </ac:picMkLst>
        </pc:picChg>
      </pc:sldChg>
      <pc:sldChg chg="addSp delSp modSp add mod">
        <pc:chgData name="吴 义恒" userId="cf4f4e1923006a60" providerId="LiveId" clId="{556BE87F-9825-483F-B39F-FF969E428B36}" dt="2022-09-15T13:12:20.874" v="674" actId="1076"/>
        <pc:sldMkLst>
          <pc:docMk/>
          <pc:sldMk cId="2065629309" sldId="282"/>
        </pc:sldMkLst>
        <pc:spChg chg="mod">
          <ac:chgData name="吴 义恒" userId="cf4f4e1923006a60" providerId="LiveId" clId="{556BE87F-9825-483F-B39F-FF969E428B36}" dt="2022-09-15T13:01:26.195" v="652" actId="20577"/>
          <ac:spMkLst>
            <pc:docMk/>
            <pc:sldMk cId="2065629309" sldId="282"/>
            <ac:spMk id="3" creationId="{945103FE-2B01-AFB6-3D81-5E1C87AA2771}"/>
          </ac:spMkLst>
        </pc:spChg>
        <pc:picChg chg="del">
          <ac:chgData name="吴 义恒" userId="cf4f4e1923006a60" providerId="LiveId" clId="{556BE87F-9825-483F-B39F-FF969E428B36}" dt="2022-09-15T13:00:25.641" v="616" actId="478"/>
          <ac:picMkLst>
            <pc:docMk/>
            <pc:sldMk cId="2065629309" sldId="282"/>
            <ac:picMk id="5" creationId="{636477BE-1747-72BA-CB0E-38CB10BC5800}"/>
          </ac:picMkLst>
        </pc:picChg>
        <pc:picChg chg="add del mod">
          <ac:chgData name="吴 义恒" userId="cf4f4e1923006a60" providerId="LiveId" clId="{556BE87F-9825-483F-B39F-FF969E428B36}" dt="2022-09-15T13:09:09.867" v="664" actId="478"/>
          <ac:picMkLst>
            <pc:docMk/>
            <pc:sldMk cId="2065629309" sldId="282"/>
            <ac:picMk id="6" creationId="{BA43AE4A-F7F2-4635-D944-30BFDECF66DC}"/>
          </ac:picMkLst>
        </pc:picChg>
        <pc:picChg chg="add del mod">
          <ac:chgData name="吴 义恒" userId="cf4f4e1923006a60" providerId="LiveId" clId="{556BE87F-9825-483F-B39F-FF969E428B36}" dt="2022-09-15T13:12:12.862" v="669" actId="478"/>
          <ac:picMkLst>
            <pc:docMk/>
            <pc:sldMk cId="2065629309" sldId="282"/>
            <ac:picMk id="8" creationId="{0BA22366-FEC1-338C-EC3E-6C9BBE3B9413}"/>
          </ac:picMkLst>
        </pc:picChg>
        <pc:picChg chg="add mod">
          <ac:chgData name="吴 义恒" userId="cf4f4e1923006a60" providerId="LiveId" clId="{556BE87F-9825-483F-B39F-FF969E428B36}" dt="2022-09-15T13:12:20.874" v="674" actId="1076"/>
          <ac:picMkLst>
            <pc:docMk/>
            <pc:sldMk cId="2065629309" sldId="282"/>
            <ac:picMk id="10" creationId="{45899D54-3E58-F013-B2BC-28CDF7AA5194}"/>
          </ac:picMkLst>
        </pc:picChg>
      </pc:sldChg>
      <pc:sldChg chg="addSp delSp modSp add mod">
        <pc:chgData name="吴 义恒" userId="cf4f4e1923006a60" providerId="LiveId" clId="{556BE87F-9825-483F-B39F-FF969E428B36}" dt="2022-09-15T13:28:44.057" v="709" actId="13822"/>
        <pc:sldMkLst>
          <pc:docMk/>
          <pc:sldMk cId="2781579773" sldId="283"/>
        </pc:sldMkLst>
        <pc:spChg chg="mod">
          <ac:chgData name="吴 义恒" userId="cf4f4e1923006a60" providerId="LiveId" clId="{556BE87F-9825-483F-B39F-FF969E428B36}" dt="2022-09-15T13:02:23.516" v="657" actId="20577"/>
          <ac:spMkLst>
            <pc:docMk/>
            <pc:sldMk cId="2781579773" sldId="283"/>
            <ac:spMk id="2" creationId="{422C1041-8E00-CBA3-19D9-2F0CDDBF4DE6}"/>
          </ac:spMkLst>
        </pc:spChg>
        <pc:spChg chg="mod">
          <ac:chgData name="吴 义恒" userId="cf4f4e1923006a60" providerId="LiveId" clId="{556BE87F-9825-483F-B39F-FF969E428B36}" dt="2022-09-15T13:27:16.642" v="693" actId="20577"/>
          <ac:spMkLst>
            <pc:docMk/>
            <pc:sldMk cId="2781579773" sldId="283"/>
            <ac:spMk id="3" creationId="{945103FE-2B01-AFB6-3D81-5E1C87AA2771}"/>
          </ac:spMkLst>
        </pc:spChg>
        <pc:spChg chg="add del mod">
          <ac:chgData name="吴 义恒" userId="cf4f4e1923006a60" providerId="LiveId" clId="{556BE87F-9825-483F-B39F-FF969E428B36}" dt="2022-09-15T13:28:14.249" v="700" actId="478"/>
          <ac:spMkLst>
            <pc:docMk/>
            <pc:sldMk cId="2781579773" sldId="283"/>
            <ac:spMk id="7" creationId="{B4F9439E-942B-A753-8708-5ED18BFC15CB}"/>
          </ac:spMkLst>
        </pc:spChg>
        <pc:spChg chg="add mod">
          <ac:chgData name="吴 义恒" userId="cf4f4e1923006a60" providerId="LiveId" clId="{556BE87F-9825-483F-B39F-FF969E428B36}" dt="2022-09-15T13:28:44.057" v="709" actId="13822"/>
          <ac:spMkLst>
            <pc:docMk/>
            <pc:sldMk cId="2781579773" sldId="283"/>
            <ac:spMk id="10" creationId="{D6A24C24-4C7C-85EA-A47D-DFD5F94565FE}"/>
          </ac:spMkLst>
        </pc:spChg>
        <pc:picChg chg="add del mod">
          <ac:chgData name="吴 义恒" userId="cf4f4e1923006a60" providerId="LiveId" clId="{556BE87F-9825-483F-B39F-FF969E428B36}" dt="2022-09-15T13:28:13.028" v="699" actId="478"/>
          <ac:picMkLst>
            <pc:docMk/>
            <pc:sldMk cId="2781579773" sldId="283"/>
            <ac:picMk id="5" creationId="{C3BB14B8-F0F2-EAAE-0493-690E3EADB236}"/>
          </ac:picMkLst>
        </pc:picChg>
        <pc:picChg chg="del">
          <ac:chgData name="吴 义恒" userId="cf4f4e1923006a60" providerId="LiveId" clId="{556BE87F-9825-483F-B39F-FF969E428B36}" dt="2022-09-15T13:02:35.839" v="658" actId="478"/>
          <ac:picMkLst>
            <pc:docMk/>
            <pc:sldMk cId="2781579773" sldId="283"/>
            <ac:picMk id="6" creationId="{BA43AE4A-F7F2-4635-D944-30BFDECF66DC}"/>
          </ac:picMkLst>
        </pc:picChg>
        <pc:picChg chg="add mod">
          <ac:chgData name="吴 义恒" userId="cf4f4e1923006a60" providerId="LiveId" clId="{556BE87F-9825-483F-B39F-FF969E428B36}" dt="2022-09-15T13:28:20.406" v="703" actId="14100"/>
          <ac:picMkLst>
            <pc:docMk/>
            <pc:sldMk cId="2781579773" sldId="283"/>
            <ac:picMk id="9" creationId="{9CE166D4-C760-7E4C-070C-C3EA8A023A28}"/>
          </ac:picMkLst>
        </pc:picChg>
      </pc:sldChg>
      <pc:sldChg chg="delSp add del mod">
        <pc:chgData name="吴 义恒" userId="cf4f4e1923006a60" providerId="LiveId" clId="{556BE87F-9825-483F-B39F-FF969E428B36}" dt="2022-09-15T14:00:27.106" v="1283" actId="47"/>
        <pc:sldMkLst>
          <pc:docMk/>
          <pc:sldMk cId="372504988" sldId="284"/>
        </pc:sldMkLst>
        <pc:spChg chg="del">
          <ac:chgData name="吴 义恒" userId="cf4f4e1923006a60" providerId="LiveId" clId="{556BE87F-9825-483F-B39F-FF969E428B36}" dt="2022-09-15T13:31:29.172" v="816" actId="21"/>
          <ac:spMkLst>
            <pc:docMk/>
            <pc:sldMk cId="372504988" sldId="284"/>
            <ac:spMk id="7" creationId="{B4F9439E-942B-A753-8708-5ED18BFC15CB}"/>
          </ac:spMkLst>
        </pc:spChg>
        <pc:picChg chg="del">
          <ac:chgData name="吴 义恒" userId="cf4f4e1923006a60" providerId="LiveId" clId="{556BE87F-9825-483F-B39F-FF969E428B36}" dt="2022-09-15T13:31:29.172" v="816" actId="21"/>
          <ac:picMkLst>
            <pc:docMk/>
            <pc:sldMk cId="372504988" sldId="284"/>
            <ac:picMk id="5" creationId="{C3BB14B8-F0F2-EAAE-0493-690E3EADB236}"/>
          </ac:picMkLst>
        </pc:picChg>
      </pc:sldChg>
      <pc:sldChg chg="delSp modSp add mod">
        <pc:chgData name="吴 义恒" userId="cf4f4e1923006a60" providerId="LiveId" clId="{556BE87F-9825-483F-B39F-FF969E428B36}" dt="2022-09-15T13:30:51.711" v="783" actId="20577"/>
        <pc:sldMkLst>
          <pc:docMk/>
          <pc:sldMk cId="753854901" sldId="285"/>
        </pc:sldMkLst>
        <pc:spChg chg="mod">
          <ac:chgData name="吴 义恒" userId="cf4f4e1923006a60" providerId="LiveId" clId="{556BE87F-9825-483F-B39F-FF969E428B36}" dt="2022-09-15T13:30:51.711" v="783" actId="20577"/>
          <ac:spMkLst>
            <pc:docMk/>
            <pc:sldMk cId="753854901" sldId="285"/>
            <ac:spMk id="3" creationId="{945103FE-2B01-AFB6-3D81-5E1C87AA2771}"/>
          </ac:spMkLst>
        </pc:spChg>
        <pc:spChg chg="del">
          <ac:chgData name="吴 义恒" userId="cf4f4e1923006a60" providerId="LiveId" clId="{556BE87F-9825-483F-B39F-FF969E428B36}" dt="2022-09-15T13:28:55.354" v="713" actId="478"/>
          <ac:spMkLst>
            <pc:docMk/>
            <pc:sldMk cId="753854901" sldId="285"/>
            <ac:spMk id="10" creationId="{D6A24C24-4C7C-85EA-A47D-DFD5F94565FE}"/>
          </ac:spMkLst>
        </pc:spChg>
        <pc:picChg chg="del mod">
          <ac:chgData name="吴 义恒" userId="cf4f4e1923006a60" providerId="LiveId" clId="{556BE87F-9825-483F-B39F-FF969E428B36}" dt="2022-09-15T13:28:54.808" v="712" actId="478"/>
          <ac:picMkLst>
            <pc:docMk/>
            <pc:sldMk cId="753854901" sldId="285"/>
            <ac:picMk id="9" creationId="{9CE166D4-C760-7E4C-070C-C3EA8A023A28}"/>
          </ac:picMkLst>
        </pc:picChg>
      </pc:sldChg>
      <pc:sldChg chg="addSp modSp add mod">
        <pc:chgData name="吴 义恒" userId="cf4f4e1923006a60" providerId="LiveId" clId="{556BE87F-9825-483F-B39F-FF969E428B36}" dt="2022-09-15T13:34:55.080" v="941" actId="20577"/>
        <pc:sldMkLst>
          <pc:docMk/>
          <pc:sldMk cId="1802818463" sldId="286"/>
        </pc:sldMkLst>
        <pc:spChg chg="mod">
          <ac:chgData name="吴 义恒" userId="cf4f4e1923006a60" providerId="LiveId" clId="{556BE87F-9825-483F-B39F-FF969E428B36}" dt="2022-09-15T13:34:55.080" v="941" actId="20577"/>
          <ac:spMkLst>
            <pc:docMk/>
            <pc:sldMk cId="1802818463" sldId="286"/>
            <ac:spMk id="3" creationId="{945103FE-2B01-AFB6-3D81-5E1C87AA2771}"/>
          </ac:spMkLst>
        </pc:spChg>
        <pc:spChg chg="add mod">
          <ac:chgData name="吴 义恒" userId="cf4f4e1923006a60" providerId="LiveId" clId="{556BE87F-9825-483F-B39F-FF969E428B36}" dt="2022-09-15T13:32:01.563" v="823" actId="1076"/>
          <ac:spMkLst>
            <pc:docMk/>
            <pc:sldMk cId="1802818463" sldId="286"/>
            <ac:spMk id="5" creationId="{7C0D2B30-5BC7-71C4-D5AA-AB39DC94030A}"/>
          </ac:spMkLst>
        </pc:spChg>
        <pc:picChg chg="add mod">
          <ac:chgData name="吴 义恒" userId="cf4f4e1923006a60" providerId="LiveId" clId="{556BE87F-9825-483F-B39F-FF969E428B36}" dt="2022-09-15T13:32:01.563" v="823" actId="1076"/>
          <ac:picMkLst>
            <pc:docMk/>
            <pc:sldMk cId="1802818463" sldId="286"/>
            <ac:picMk id="4" creationId="{E70BE182-7D76-16FB-2D71-4FF17F5A33A0}"/>
          </ac:picMkLst>
        </pc:picChg>
      </pc:sldChg>
      <pc:sldChg chg="addSp modSp add mod">
        <pc:chgData name="吴 义恒" userId="cf4f4e1923006a60" providerId="LiveId" clId="{556BE87F-9825-483F-B39F-FF969E428B36}" dt="2022-09-15T13:36:17.593" v="954" actId="14100"/>
        <pc:sldMkLst>
          <pc:docMk/>
          <pc:sldMk cId="3661806344" sldId="287"/>
        </pc:sldMkLst>
        <pc:spChg chg="mod">
          <ac:chgData name="吴 义恒" userId="cf4f4e1923006a60" providerId="LiveId" clId="{556BE87F-9825-483F-B39F-FF969E428B36}" dt="2022-09-15T13:35:01.680" v="942"/>
          <ac:spMkLst>
            <pc:docMk/>
            <pc:sldMk cId="3661806344" sldId="287"/>
            <ac:spMk id="3" creationId="{945103FE-2B01-AFB6-3D81-5E1C87AA2771}"/>
          </ac:spMkLst>
        </pc:spChg>
        <pc:spChg chg="mod">
          <ac:chgData name="吴 义恒" userId="cf4f4e1923006a60" providerId="LiveId" clId="{556BE87F-9825-483F-B39F-FF969E428B36}" dt="2022-09-15T13:36:09.677" v="952" actId="1076"/>
          <ac:spMkLst>
            <pc:docMk/>
            <pc:sldMk cId="3661806344" sldId="287"/>
            <ac:spMk id="5" creationId="{7C0D2B30-5BC7-71C4-D5AA-AB39DC94030A}"/>
          </ac:spMkLst>
        </pc:spChg>
        <pc:picChg chg="mod">
          <ac:chgData name="吴 义恒" userId="cf4f4e1923006a60" providerId="LiveId" clId="{556BE87F-9825-483F-B39F-FF969E428B36}" dt="2022-09-15T13:36:09.677" v="952" actId="1076"/>
          <ac:picMkLst>
            <pc:docMk/>
            <pc:sldMk cId="3661806344" sldId="287"/>
            <ac:picMk id="4" creationId="{E70BE182-7D76-16FB-2D71-4FF17F5A33A0}"/>
          </ac:picMkLst>
        </pc:picChg>
        <pc:picChg chg="add mod">
          <ac:chgData name="吴 义恒" userId="cf4f4e1923006a60" providerId="LiveId" clId="{556BE87F-9825-483F-B39F-FF969E428B36}" dt="2022-09-15T13:36:17.593" v="954" actId="14100"/>
          <ac:picMkLst>
            <pc:docMk/>
            <pc:sldMk cId="3661806344" sldId="287"/>
            <ac:picMk id="7" creationId="{D2AB1347-733F-D4A0-69C6-D710B568ABDB}"/>
          </ac:picMkLst>
        </pc:picChg>
      </pc:sldChg>
      <pc:sldChg chg="addSp delSp modSp add mod">
        <pc:chgData name="吴 义恒" userId="cf4f4e1923006a60" providerId="LiveId" clId="{556BE87F-9825-483F-B39F-FF969E428B36}" dt="2022-09-15T13:38:06.229" v="997" actId="20577"/>
        <pc:sldMkLst>
          <pc:docMk/>
          <pc:sldMk cId="1034360096" sldId="288"/>
        </pc:sldMkLst>
        <pc:spChg chg="mod">
          <ac:chgData name="吴 义恒" userId="cf4f4e1923006a60" providerId="LiveId" clId="{556BE87F-9825-483F-B39F-FF969E428B36}" dt="2022-09-15T13:38:06.229" v="997" actId="20577"/>
          <ac:spMkLst>
            <pc:docMk/>
            <pc:sldMk cId="1034360096" sldId="288"/>
            <ac:spMk id="3" creationId="{945103FE-2B01-AFB6-3D81-5E1C87AA2771}"/>
          </ac:spMkLst>
        </pc:spChg>
        <pc:picChg chg="del">
          <ac:chgData name="吴 义恒" userId="cf4f4e1923006a60" providerId="LiveId" clId="{556BE87F-9825-483F-B39F-FF969E428B36}" dt="2022-09-15T13:37:14.821" v="956" actId="478"/>
          <ac:picMkLst>
            <pc:docMk/>
            <pc:sldMk cId="1034360096" sldId="288"/>
            <ac:picMk id="7" creationId="{D2AB1347-733F-D4A0-69C6-D710B568ABDB}"/>
          </ac:picMkLst>
        </pc:picChg>
        <pc:picChg chg="add mod">
          <ac:chgData name="吴 义恒" userId="cf4f4e1923006a60" providerId="LiveId" clId="{556BE87F-9825-483F-B39F-FF969E428B36}" dt="2022-09-15T13:37:37.758" v="990" actId="1076"/>
          <ac:picMkLst>
            <pc:docMk/>
            <pc:sldMk cId="1034360096" sldId="288"/>
            <ac:picMk id="8" creationId="{ACC6B0E8-5F02-AB96-2797-BF463E86077B}"/>
          </ac:picMkLst>
        </pc:picChg>
      </pc:sldChg>
      <pc:sldChg chg="delSp add del mod">
        <pc:chgData name="吴 义恒" userId="cf4f4e1923006a60" providerId="LiveId" clId="{556BE87F-9825-483F-B39F-FF969E428B36}" dt="2022-09-15T13:35:56.811" v="951" actId="47"/>
        <pc:sldMkLst>
          <pc:docMk/>
          <pc:sldMk cId="1282576470" sldId="288"/>
        </pc:sldMkLst>
        <pc:spChg chg="del">
          <ac:chgData name="吴 义恒" userId="cf4f4e1923006a60" providerId="LiveId" clId="{556BE87F-9825-483F-B39F-FF969E428B36}" dt="2022-09-15T13:35:45.860" v="950" actId="478"/>
          <ac:spMkLst>
            <pc:docMk/>
            <pc:sldMk cId="1282576470" sldId="288"/>
            <ac:spMk id="5" creationId="{7C0D2B30-5BC7-71C4-D5AA-AB39DC94030A}"/>
          </ac:spMkLst>
        </pc:spChg>
        <pc:picChg chg="del">
          <ac:chgData name="吴 义恒" userId="cf4f4e1923006a60" providerId="LiveId" clId="{556BE87F-9825-483F-B39F-FF969E428B36}" dt="2022-09-15T13:35:43.180" v="949" actId="478"/>
          <ac:picMkLst>
            <pc:docMk/>
            <pc:sldMk cId="1282576470" sldId="288"/>
            <ac:picMk id="4" creationId="{E70BE182-7D76-16FB-2D71-4FF17F5A33A0}"/>
          </ac:picMkLst>
        </pc:picChg>
      </pc:sldChg>
      <pc:sldChg chg="addSp delSp modSp add mod">
        <pc:chgData name="吴 义恒" userId="cf4f4e1923006a60" providerId="LiveId" clId="{556BE87F-9825-483F-B39F-FF969E428B36}" dt="2022-09-15T13:40:08.250" v="1103" actId="20577"/>
        <pc:sldMkLst>
          <pc:docMk/>
          <pc:sldMk cId="4058666817" sldId="289"/>
        </pc:sldMkLst>
        <pc:spChg chg="mod">
          <ac:chgData name="吴 义恒" userId="cf4f4e1923006a60" providerId="LiveId" clId="{556BE87F-9825-483F-B39F-FF969E428B36}" dt="2022-09-15T13:40:08.250" v="1103" actId="20577"/>
          <ac:spMkLst>
            <pc:docMk/>
            <pc:sldMk cId="4058666817" sldId="289"/>
            <ac:spMk id="3" creationId="{945103FE-2B01-AFB6-3D81-5E1C87AA2771}"/>
          </ac:spMkLst>
        </pc:spChg>
        <pc:picChg chg="add mod">
          <ac:chgData name="吴 义恒" userId="cf4f4e1923006a60" providerId="LiveId" clId="{556BE87F-9825-483F-B39F-FF969E428B36}" dt="2022-09-15T13:39:21.319" v="1033" actId="14100"/>
          <ac:picMkLst>
            <pc:docMk/>
            <pc:sldMk cId="4058666817" sldId="289"/>
            <ac:picMk id="7" creationId="{5ADE2937-6CEA-14F1-F229-B82D3F7AFE66}"/>
          </ac:picMkLst>
        </pc:picChg>
        <pc:picChg chg="del">
          <ac:chgData name="吴 义恒" userId="cf4f4e1923006a60" providerId="LiveId" clId="{556BE87F-9825-483F-B39F-FF969E428B36}" dt="2022-09-15T13:38:41.213" v="1004" actId="478"/>
          <ac:picMkLst>
            <pc:docMk/>
            <pc:sldMk cId="4058666817" sldId="289"/>
            <ac:picMk id="8" creationId="{ACC6B0E8-5F02-AB96-2797-BF463E86077B}"/>
          </ac:picMkLst>
        </pc:picChg>
      </pc:sldChg>
      <pc:sldChg chg="addSp delSp modSp add mod">
        <pc:chgData name="吴 义恒" userId="cf4f4e1923006a60" providerId="LiveId" clId="{556BE87F-9825-483F-B39F-FF969E428B36}" dt="2022-09-15T13:42:51.902" v="1175" actId="1076"/>
        <pc:sldMkLst>
          <pc:docMk/>
          <pc:sldMk cId="1423128735" sldId="290"/>
        </pc:sldMkLst>
        <pc:spChg chg="mod">
          <ac:chgData name="吴 义恒" userId="cf4f4e1923006a60" providerId="LiveId" clId="{556BE87F-9825-483F-B39F-FF969E428B36}" dt="2022-09-15T13:42:32.741" v="1168" actId="20577"/>
          <ac:spMkLst>
            <pc:docMk/>
            <pc:sldMk cId="1423128735" sldId="290"/>
            <ac:spMk id="3" creationId="{945103FE-2B01-AFB6-3D81-5E1C87AA2771}"/>
          </ac:spMkLst>
        </pc:spChg>
        <pc:picChg chg="del">
          <ac:chgData name="吴 义恒" userId="cf4f4e1923006a60" providerId="LiveId" clId="{556BE87F-9825-483F-B39F-FF969E428B36}" dt="2022-09-15T13:42:14.174" v="1105" actId="478"/>
          <ac:picMkLst>
            <pc:docMk/>
            <pc:sldMk cId="1423128735" sldId="290"/>
            <ac:picMk id="7" creationId="{5ADE2937-6CEA-14F1-F229-B82D3F7AFE66}"/>
          </ac:picMkLst>
        </pc:picChg>
        <pc:picChg chg="add mod">
          <ac:chgData name="吴 义恒" userId="cf4f4e1923006a60" providerId="LiveId" clId="{556BE87F-9825-483F-B39F-FF969E428B36}" dt="2022-09-15T13:42:51.902" v="1175" actId="1076"/>
          <ac:picMkLst>
            <pc:docMk/>
            <pc:sldMk cId="1423128735" sldId="290"/>
            <ac:picMk id="8" creationId="{A6CDBCBE-777E-92D8-F507-13E1EC7D3302}"/>
          </ac:picMkLst>
        </pc:picChg>
      </pc:sldChg>
      <pc:sldChg chg="addSp delSp modSp add mod">
        <pc:chgData name="吴 义恒" userId="cf4f4e1923006a60" providerId="LiveId" clId="{556BE87F-9825-483F-B39F-FF969E428B36}" dt="2022-09-15T13:45:30.141" v="1218" actId="14100"/>
        <pc:sldMkLst>
          <pc:docMk/>
          <pc:sldMk cId="3354403052" sldId="291"/>
        </pc:sldMkLst>
        <pc:spChg chg="mod">
          <ac:chgData name="吴 义恒" userId="cf4f4e1923006a60" providerId="LiveId" clId="{556BE87F-9825-483F-B39F-FF969E428B36}" dt="2022-09-15T13:45:08.971" v="1212" actId="1076"/>
          <ac:spMkLst>
            <pc:docMk/>
            <pc:sldMk cId="3354403052" sldId="291"/>
            <ac:spMk id="3" creationId="{945103FE-2B01-AFB6-3D81-5E1C87AA2771}"/>
          </ac:spMkLst>
        </pc:spChg>
        <pc:spChg chg="mod">
          <ac:chgData name="吴 义恒" userId="cf4f4e1923006a60" providerId="LiveId" clId="{556BE87F-9825-483F-B39F-FF969E428B36}" dt="2022-09-15T13:45:21.206" v="1215" actId="1076"/>
          <ac:spMkLst>
            <pc:docMk/>
            <pc:sldMk cId="3354403052" sldId="291"/>
            <ac:spMk id="5" creationId="{7C0D2B30-5BC7-71C4-D5AA-AB39DC94030A}"/>
          </ac:spMkLst>
        </pc:spChg>
        <pc:picChg chg="mod">
          <ac:chgData name="吴 义恒" userId="cf4f4e1923006a60" providerId="LiveId" clId="{556BE87F-9825-483F-B39F-FF969E428B36}" dt="2022-09-15T13:45:21.206" v="1215" actId="1076"/>
          <ac:picMkLst>
            <pc:docMk/>
            <pc:sldMk cId="3354403052" sldId="291"/>
            <ac:picMk id="4" creationId="{E70BE182-7D76-16FB-2D71-4FF17F5A33A0}"/>
          </ac:picMkLst>
        </pc:picChg>
        <pc:picChg chg="add mod">
          <ac:chgData name="吴 义恒" userId="cf4f4e1923006a60" providerId="LiveId" clId="{556BE87F-9825-483F-B39F-FF969E428B36}" dt="2022-09-15T13:45:30.141" v="1218" actId="14100"/>
          <ac:picMkLst>
            <pc:docMk/>
            <pc:sldMk cId="3354403052" sldId="291"/>
            <ac:picMk id="7" creationId="{514E4B71-D2A2-6294-A20C-6871E42A25B5}"/>
          </ac:picMkLst>
        </pc:picChg>
        <pc:picChg chg="del">
          <ac:chgData name="吴 义恒" userId="cf4f4e1923006a60" providerId="LiveId" clId="{556BE87F-9825-483F-B39F-FF969E428B36}" dt="2022-09-15T13:43:06.133" v="1177" actId="478"/>
          <ac:picMkLst>
            <pc:docMk/>
            <pc:sldMk cId="3354403052" sldId="291"/>
            <ac:picMk id="8" creationId="{A6CDBCBE-777E-92D8-F507-13E1EC7D3302}"/>
          </ac:picMkLst>
        </pc:picChg>
      </pc:sldChg>
      <pc:sldChg chg="delSp modSp add mod">
        <pc:chgData name="吴 义恒" userId="cf4f4e1923006a60" providerId="LiveId" clId="{556BE87F-9825-483F-B39F-FF969E428B36}" dt="2022-09-15T14:00:19.988" v="1281" actId="1076"/>
        <pc:sldMkLst>
          <pc:docMk/>
          <pc:sldMk cId="1864321187" sldId="292"/>
        </pc:sldMkLst>
        <pc:spChg chg="mod">
          <ac:chgData name="吴 义恒" userId="cf4f4e1923006a60" providerId="LiveId" clId="{556BE87F-9825-483F-B39F-FF969E428B36}" dt="2022-09-15T14:00:11.265" v="1280" actId="20577"/>
          <ac:spMkLst>
            <pc:docMk/>
            <pc:sldMk cId="1864321187" sldId="292"/>
            <ac:spMk id="3" creationId="{945103FE-2B01-AFB6-3D81-5E1C87AA2771}"/>
          </ac:spMkLst>
        </pc:spChg>
        <pc:spChg chg="mod">
          <ac:chgData name="吴 义恒" userId="cf4f4e1923006a60" providerId="LiveId" clId="{556BE87F-9825-483F-B39F-FF969E428B36}" dt="2022-09-15T14:00:19.988" v="1281" actId="1076"/>
          <ac:spMkLst>
            <pc:docMk/>
            <pc:sldMk cId="1864321187" sldId="292"/>
            <ac:spMk id="5" creationId="{7C0D2B30-5BC7-71C4-D5AA-AB39DC94030A}"/>
          </ac:spMkLst>
        </pc:spChg>
        <pc:picChg chg="mod">
          <ac:chgData name="吴 义恒" userId="cf4f4e1923006a60" providerId="LiveId" clId="{556BE87F-9825-483F-B39F-FF969E428B36}" dt="2022-09-15T14:00:19.988" v="1281" actId="1076"/>
          <ac:picMkLst>
            <pc:docMk/>
            <pc:sldMk cId="1864321187" sldId="292"/>
            <ac:picMk id="4" creationId="{E70BE182-7D76-16FB-2D71-4FF17F5A33A0}"/>
          </ac:picMkLst>
        </pc:picChg>
        <pc:picChg chg="del">
          <ac:chgData name="吴 义恒" userId="cf4f4e1923006a60" providerId="LiveId" clId="{556BE87F-9825-483F-B39F-FF969E428B36}" dt="2022-09-15T13:58:45.902" v="1220" actId="478"/>
          <ac:picMkLst>
            <pc:docMk/>
            <pc:sldMk cId="1864321187" sldId="292"/>
            <ac:picMk id="7" creationId="{514E4B71-D2A2-6294-A20C-6871E42A25B5}"/>
          </ac:picMkLst>
        </pc:picChg>
      </pc:sldChg>
      <pc:sldChg chg="modSp add del mod">
        <pc:chgData name="吴 义恒" userId="cf4f4e1923006a60" providerId="LiveId" clId="{556BE87F-9825-483F-B39F-FF969E428B36}" dt="2022-09-15T14:04:09.143" v="1538" actId="47"/>
        <pc:sldMkLst>
          <pc:docMk/>
          <pc:sldMk cId="2760689308" sldId="293"/>
        </pc:sldMkLst>
        <pc:spChg chg="mod">
          <ac:chgData name="吴 义恒" userId="cf4f4e1923006a60" providerId="LiveId" clId="{556BE87F-9825-483F-B39F-FF969E428B36}" dt="2022-09-15T14:02:19.244" v="1460" actId="20577"/>
          <ac:spMkLst>
            <pc:docMk/>
            <pc:sldMk cId="2760689308" sldId="293"/>
            <ac:spMk id="3" creationId="{945103FE-2B01-AFB6-3D81-5E1C87AA2771}"/>
          </ac:spMkLst>
        </pc:spChg>
      </pc:sldChg>
      <pc:sldChg chg="modSp add mod">
        <pc:chgData name="吴 义恒" userId="cf4f4e1923006a60" providerId="LiveId" clId="{556BE87F-9825-483F-B39F-FF969E428B36}" dt="2022-09-16T02:50:59.737" v="3004" actId="20577"/>
        <pc:sldMkLst>
          <pc:docMk/>
          <pc:sldMk cId="2839123988" sldId="294"/>
        </pc:sldMkLst>
        <pc:spChg chg="mod">
          <ac:chgData name="吴 义恒" userId="cf4f4e1923006a60" providerId="LiveId" clId="{556BE87F-9825-483F-B39F-FF969E428B36}" dt="2022-09-16T02:50:59.737" v="3004" actId="20577"/>
          <ac:spMkLst>
            <pc:docMk/>
            <pc:sldMk cId="2839123988" sldId="294"/>
            <ac:spMk id="3" creationId="{945103FE-2B01-AFB6-3D81-5E1C87AA2771}"/>
          </ac:spMkLst>
        </pc:spChg>
      </pc:sldChg>
      <pc:sldChg chg="modSp add mod">
        <pc:chgData name="吴 义恒" userId="cf4f4e1923006a60" providerId="LiveId" clId="{556BE87F-9825-483F-B39F-FF969E428B36}" dt="2022-09-15T14:08:13.199" v="1731" actId="20577"/>
        <pc:sldMkLst>
          <pc:docMk/>
          <pc:sldMk cId="3556007274" sldId="295"/>
        </pc:sldMkLst>
        <pc:spChg chg="mod">
          <ac:chgData name="吴 义恒" userId="cf4f4e1923006a60" providerId="LiveId" clId="{556BE87F-9825-483F-B39F-FF969E428B36}" dt="2022-09-15T14:08:13.199" v="1731" actId="20577"/>
          <ac:spMkLst>
            <pc:docMk/>
            <pc:sldMk cId="3556007274" sldId="295"/>
            <ac:spMk id="3" creationId="{945103FE-2B01-AFB6-3D81-5E1C87AA2771}"/>
          </ac:spMkLst>
        </pc:spChg>
      </pc:sldChg>
      <pc:sldChg chg="addSp delSp modSp add mod">
        <pc:chgData name="吴 义恒" userId="cf4f4e1923006a60" providerId="LiveId" clId="{556BE87F-9825-483F-B39F-FF969E428B36}" dt="2022-09-15T14:11:38.709" v="1786" actId="22"/>
        <pc:sldMkLst>
          <pc:docMk/>
          <pc:sldMk cId="3761687933" sldId="296"/>
        </pc:sldMkLst>
        <pc:spChg chg="mod">
          <ac:chgData name="吴 义恒" userId="cf4f4e1923006a60" providerId="LiveId" clId="{556BE87F-9825-483F-B39F-FF969E428B36}" dt="2022-09-15T14:11:30.166" v="1784" actId="207"/>
          <ac:spMkLst>
            <pc:docMk/>
            <pc:sldMk cId="3761687933" sldId="296"/>
            <ac:spMk id="3" creationId="{945103FE-2B01-AFB6-3D81-5E1C87AA2771}"/>
          </ac:spMkLst>
        </pc:spChg>
        <pc:picChg chg="add del mod">
          <ac:chgData name="吴 义恒" userId="cf4f4e1923006a60" providerId="LiveId" clId="{556BE87F-9825-483F-B39F-FF969E428B36}" dt="2022-09-15T14:09:53.069" v="1776" actId="478"/>
          <ac:picMkLst>
            <pc:docMk/>
            <pc:sldMk cId="3761687933" sldId="296"/>
            <ac:picMk id="7" creationId="{ACC68F4B-D2C8-65C4-5DC2-AB31A949F36F}"/>
          </ac:picMkLst>
        </pc:picChg>
        <pc:picChg chg="add mod">
          <ac:chgData name="吴 义恒" userId="cf4f4e1923006a60" providerId="LiveId" clId="{556BE87F-9825-483F-B39F-FF969E428B36}" dt="2022-09-15T14:11:12.520" v="1781" actId="1076"/>
          <ac:picMkLst>
            <pc:docMk/>
            <pc:sldMk cId="3761687933" sldId="296"/>
            <ac:picMk id="9" creationId="{8DF57369-E928-D7FE-B6AE-01BD07CE703E}"/>
          </ac:picMkLst>
        </pc:picChg>
        <pc:picChg chg="add del">
          <ac:chgData name="吴 义恒" userId="cf4f4e1923006a60" providerId="LiveId" clId="{556BE87F-9825-483F-B39F-FF969E428B36}" dt="2022-09-15T14:11:38.709" v="1786" actId="22"/>
          <ac:picMkLst>
            <pc:docMk/>
            <pc:sldMk cId="3761687933" sldId="296"/>
            <ac:picMk id="11" creationId="{1243569A-ACAB-99D9-B26F-AD23EC6BC921}"/>
          </ac:picMkLst>
        </pc:picChg>
      </pc:sldChg>
      <pc:sldChg chg="addSp delSp modSp add mod">
        <pc:chgData name="吴 义恒" userId="cf4f4e1923006a60" providerId="LiveId" clId="{556BE87F-9825-483F-B39F-FF969E428B36}" dt="2022-09-15T14:13:33.017" v="1811" actId="14100"/>
        <pc:sldMkLst>
          <pc:docMk/>
          <pc:sldMk cId="94222048" sldId="297"/>
        </pc:sldMkLst>
        <pc:spChg chg="mod">
          <ac:chgData name="吴 义恒" userId="cf4f4e1923006a60" providerId="LiveId" clId="{556BE87F-9825-483F-B39F-FF969E428B36}" dt="2022-09-15T14:11:52.459" v="1804" actId="207"/>
          <ac:spMkLst>
            <pc:docMk/>
            <pc:sldMk cId="94222048" sldId="297"/>
            <ac:spMk id="3" creationId="{945103FE-2B01-AFB6-3D81-5E1C87AA2771}"/>
          </ac:spMkLst>
        </pc:spChg>
        <pc:picChg chg="add mod">
          <ac:chgData name="吴 义恒" userId="cf4f4e1923006a60" providerId="LiveId" clId="{556BE87F-9825-483F-B39F-FF969E428B36}" dt="2022-09-15T14:13:33.017" v="1811" actId="14100"/>
          <ac:picMkLst>
            <pc:docMk/>
            <pc:sldMk cId="94222048" sldId="297"/>
            <ac:picMk id="7" creationId="{3EA8FDAB-417B-FF16-1126-9976D9766002}"/>
          </ac:picMkLst>
        </pc:picChg>
        <pc:picChg chg="del">
          <ac:chgData name="吴 义恒" userId="cf4f4e1923006a60" providerId="LiveId" clId="{556BE87F-9825-483F-B39F-FF969E428B36}" dt="2022-09-15T14:13:12.278" v="1805" actId="478"/>
          <ac:picMkLst>
            <pc:docMk/>
            <pc:sldMk cId="94222048" sldId="297"/>
            <ac:picMk id="9" creationId="{8DF57369-E928-D7FE-B6AE-01BD07CE703E}"/>
          </ac:picMkLst>
        </pc:picChg>
      </pc:sldChg>
      <pc:sldChg chg="add del">
        <pc:chgData name="吴 义恒" userId="cf4f4e1923006a60" providerId="LiveId" clId="{556BE87F-9825-483F-B39F-FF969E428B36}" dt="2022-09-17T04:27:11.031" v="3880" actId="47"/>
        <pc:sldMkLst>
          <pc:docMk/>
          <pc:sldMk cId="322115153" sldId="298"/>
        </pc:sldMkLst>
      </pc:sldChg>
      <pc:sldChg chg="addSp delSp modSp add mod">
        <pc:chgData name="吴 义恒" userId="cf4f4e1923006a60" providerId="LiveId" clId="{556BE87F-9825-483F-B39F-FF969E428B36}" dt="2022-09-15T14:17:58.427" v="1893" actId="14100"/>
        <pc:sldMkLst>
          <pc:docMk/>
          <pc:sldMk cId="1987501216" sldId="299"/>
        </pc:sldMkLst>
        <pc:spChg chg="mod">
          <ac:chgData name="吴 义恒" userId="cf4f4e1923006a60" providerId="LiveId" clId="{556BE87F-9825-483F-B39F-FF969E428B36}" dt="2022-09-15T14:15:48.470" v="1857" actId="20577"/>
          <ac:spMkLst>
            <pc:docMk/>
            <pc:sldMk cId="1987501216" sldId="299"/>
            <ac:spMk id="3" creationId="{945103FE-2B01-AFB6-3D81-5E1C87AA2771}"/>
          </ac:spMkLst>
        </pc:spChg>
        <pc:picChg chg="del">
          <ac:chgData name="吴 义恒" userId="cf4f4e1923006a60" providerId="LiveId" clId="{556BE87F-9825-483F-B39F-FF969E428B36}" dt="2022-09-15T14:15:30.491" v="1814" actId="478"/>
          <ac:picMkLst>
            <pc:docMk/>
            <pc:sldMk cId="1987501216" sldId="299"/>
            <ac:picMk id="7" creationId="{3EA8FDAB-417B-FF16-1126-9976D9766002}"/>
          </ac:picMkLst>
        </pc:picChg>
        <pc:picChg chg="add del mod">
          <ac:chgData name="吴 义恒" userId="cf4f4e1923006a60" providerId="LiveId" clId="{556BE87F-9825-483F-B39F-FF969E428B36}" dt="2022-09-15T14:16:20.807" v="1860" actId="478"/>
          <ac:picMkLst>
            <pc:docMk/>
            <pc:sldMk cId="1987501216" sldId="299"/>
            <ac:picMk id="8" creationId="{E4B10B8E-EBB8-3798-FB8D-32E8E53DE3A5}"/>
          </ac:picMkLst>
        </pc:picChg>
        <pc:picChg chg="add mod">
          <ac:chgData name="吴 义恒" userId="cf4f4e1923006a60" providerId="LiveId" clId="{556BE87F-9825-483F-B39F-FF969E428B36}" dt="2022-09-15T14:17:48.582" v="1890" actId="1076"/>
          <ac:picMkLst>
            <pc:docMk/>
            <pc:sldMk cId="1987501216" sldId="299"/>
            <ac:picMk id="10" creationId="{941B5091-B0B3-A8E3-10C9-F4D4E70C3B4D}"/>
          </ac:picMkLst>
        </pc:picChg>
        <pc:picChg chg="add mod">
          <ac:chgData name="吴 义恒" userId="cf4f4e1923006a60" providerId="LiveId" clId="{556BE87F-9825-483F-B39F-FF969E428B36}" dt="2022-09-15T14:17:58.427" v="1893" actId="14100"/>
          <ac:picMkLst>
            <pc:docMk/>
            <pc:sldMk cId="1987501216" sldId="299"/>
            <ac:picMk id="12" creationId="{664789B4-3E37-143B-9200-79396D575967}"/>
          </ac:picMkLst>
        </pc:picChg>
      </pc:sldChg>
      <pc:sldChg chg="modSp add del mod">
        <pc:chgData name="吴 义恒" userId="cf4f4e1923006a60" providerId="LiveId" clId="{556BE87F-9825-483F-B39F-FF969E428B36}" dt="2022-09-15T14:17:06.853" v="1887" actId="47"/>
        <pc:sldMkLst>
          <pc:docMk/>
          <pc:sldMk cId="1421639082" sldId="300"/>
        </pc:sldMkLst>
        <pc:spChg chg="mod">
          <ac:chgData name="吴 义恒" userId="cf4f4e1923006a60" providerId="LiveId" clId="{556BE87F-9825-483F-B39F-FF969E428B36}" dt="2022-09-15T14:17:00.921" v="1885" actId="20577"/>
          <ac:spMkLst>
            <pc:docMk/>
            <pc:sldMk cId="1421639082" sldId="300"/>
            <ac:spMk id="3" creationId="{945103FE-2B01-AFB6-3D81-5E1C87AA2771}"/>
          </ac:spMkLst>
        </pc:spChg>
      </pc:sldChg>
      <pc:sldChg chg="addSp delSp modSp add mod">
        <pc:chgData name="吴 义恒" userId="cf4f4e1923006a60" providerId="LiveId" clId="{556BE87F-9825-483F-B39F-FF969E428B36}" dt="2022-09-15T14:23:36.009" v="1938" actId="1076"/>
        <pc:sldMkLst>
          <pc:docMk/>
          <pc:sldMk cId="4228013438" sldId="300"/>
        </pc:sldMkLst>
        <pc:spChg chg="mod">
          <ac:chgData name="吴 义恒" userId="cf4f4e1923006a60" providerId="LiveId" clId="{556BE87F-9825-483F-B39F-FF969E428B36}" dt="2022-09-15T14:23:29.837" v="1937" actId="14100"/>
          <ac:spMkLst>
            <pc:docMk/>
            <pc:sldMk cId="4228013438" sldId="300"/>
            <ac:spMk id="3" creationId="{945103FE-2B01-AFB6-3D81-5E1C87AA2771}"/>
          </ac:spMkLst>
        </pc:spChg>
        <pc:spChg chg="del">
          <ac:chgData name="吴 义恒" userId="cf4f4e1923006a60" providerId="LiveId" clId="{556BE87F-9825-483F-B39F-FF969E428B36}" dt="2022-09-15T14:22:27.796" v="1911" actId="478"/>
          <ac:spMkLst>
            <pc:docMk/>
            <pc:sldMk cId="4228013438" sldId="300"/>
            <ac:spMk id="5" creationId="{7C0D2B30-5BC7-71C4-D5AA-AB39DC94030A}"/>
          </ac:spMkLst>
        </pc:spChg>
        <pc:picChg chg="del">
          <ac:chgData name="吴 义恒" userId="cf4f4e1923006a60" providerId="LiveId" clId="{556BE87F-9825-483F-B39F-FF969E428B36}" dt="2022-09-15T14:22:26.707" v="1910" actId="478"/>
          <ac:picMkLst>
            <pc:docMk/>
            <pc:sldMk cId="4228013438" sldId="300"/>
            <ac:picMk id="4" creationId="{E70BE182-7D76-16FB-2D71-4FF17F5A33A0}"/>
          </ac:picMkLst>
        </pc:picChg>
        <pc:picChg chg="add mod">
          <ac:chgData name="吴 义恒" userId="cf4f4e1923006a60" providerId="LiveId" clId="{556BE87F-9825-483F-B39F-FF969E428B36}" dt="2022-09-15T14:23:36.009" v="1938" actId="1076"/>
          <ac:picMkLst>
            <pc:docMk/>
            <pc:sldMk cId="4228013438" sldId="300"/>
            <ac:picMk id="7" creationId="{0FC2044C-47AC-F5DC-C714-45DD6C986D03}"/>
          </ac:picMkLst>
        </pc:picChg>
        <pc:picChg chg="del">
          <ac:chgData name="吴 义恒" userId="cf4f4e1923006a60" providerId="LiveId" clId="{556BE87F-9825-483F-B39F-FF969E428B36}" dt="2022-09-15T14:22:13.626" v="1906" actId="478"/>
          <ac:picMkLst>
            <pc:docMk/>
            <pc:sldMk cId="4228013438" sldId="300"/>
            <ac:picMk id="10" creationId="{941B5091-B0B3-A8E3-10C9-F4D4E70C3B4D}"/>
          </ac:picMkLst>
        </pc:picChg>
        <pc:picChg chg="del">
          <ac:chgData name="吴 义恒" userId="cf4f4e1923006a60" providerId="LiveId" clId="{556BE87F-9825-483F-B39F-FF969E428B36}" dt="2022-09-15T14:22:13.142" v="1905" actId="478"/>
          <ac:picMkLst>
            <pc:docMk/>
            <pc:sldMk cId="4228013438" sldId="300"/>
            <ac:picMk id="12" creationId="{664789B4-3E37-143B-9200-79396D575967}"/>
          </ac:picMkLst>
        </pc:picChg>
      </pc:sldChg>
      <pc:sldChg chg="addSp delSp modSp add mod">
        <pc:chgData name="吴 义恒" userId="cf4f4e1923006a60" providerId="LiveId" clId="{556BE87F-9825-483F-B39F-FF969E428B36}" dt="2022-09-15T14:27:01.098" v="2020" actId="14100"/>
        <pc:sldMkLst>
          <pc:docMk/>
          <pc:sldMk cId="439192355" sldId="301"/>
        </pc:sldMkLst>
        <pc:spChg chg="mod">
          <ac:chgData name="吴 义恒" userId="cf4f4e1923006a60" providerId="LiveId" clId="{556BE87F-9825-483F-B39F-FF969E428B36}" dt="2022-09-15T14:24:47.007" v="2009" actId="207"/>
          <ac:spMkLst>
            <pc:docMk/>
            <pc:sldMk cId="439192355" sldId="301"/>
            <ac:spMk id="3" creationId="{945103FE-2B01-AFB6-3D81-5E1C87AA2771}"/>
          </ac:spMkLst>
        </pc:spChg>
        <pc:picChg chg="add del mod">
          <ac:chgData name="吴 义恒" userId="cf4f4e1923006a60" providerId="LiveId" clId="{556BE87F-9825-483F-B39F-FF969E428B36}" dt="2022-09-15T14:26:11.054" v="2014" actId="21"/>
          <ac:picMkLst>
            <pc:docMk/>
            <pc:sldMk cId="439192355" sldId="301"/>
            <ac:picMk id="5" creationId="{F3D2FA02-3928-0D36-5632-E3A8ED82D007}"/>
          </ac:picMkLst>
        </pc:picChg>
        <pc:picChg chg="del">
          <ac:chgData name="吴 义恒" userId="cf4f4e1923006a60" providerId="LiveId" clId="{556BE87F-9825-483F-B39F-FF969E428B36}" dt="2022-09-15T14:24:51.705" v="2010" actId="478"/>
          <ac:picMkLst>
            <pc:docMk/>
            <pc:sldMk cId="439192355" sldId="301"/>
            <ac:picMk id="7" creationId="{0FC2044C-47AC-F5DC-C714-45DD6C986D03}"/>
          </ac:picMkLst>
        </pc:picChg>
        <pc:picChg chg="add mod">
          <ac:chgData name="吴 义恒" userId="cf4f4e1923006a60" providerId="LiveId" clId="{556BE87F-9825-483F-B39F-FF969E428B36}" dt="2022-09-15T14:27:01.098" v="2020" actId="14100"/>
          <ac:picMkLst>
            <pc:docMk/>
            <pc:sldMk cId="439192355" sldId="301"/>
            <ac:picMk id="8" creationId="{DFD15588-741C-8D72-4625-CBB54B6A7B44}"/>
          </ac:picMkLst>
        </pc:picChg>
      </pc:sldChg>
      <pc:sldChg chg="add del">
        <pc:chgData name="吴 义恒" userId="cf4f4e1923006a60" providerId="LiveId" clId="{556BE87F-9825-483F-B39F-FF969E428B36}" dt="2022-09-15T14:22:08.672" v="1904" actId="2696"/>
        <pc:sldMkLst>
          <pc:docMk/>
          <pc:sldMk cId="1242552662" sldId="301"/>
        </pc:sldMkLst>
      </pc:sldChg>
      <pc:sldChg chg="addSp delSp modSp add mod">
        <pc:chgData name="吴 义恒" userId="cf4f4e1923006a60" providerId="LiveId" clId="{556BE87F-9825-483F-B39F-FF969E428B36}" dt="2022-09-15T14:28:13.521" v="2086" actId="14100"/>
        <pc:sldMkLst>
          <pc:docMk/>
          <pc:sldMk cId="1568924100" sldId="302"/>
        </pc:sldMkLst>
        <pc:spChg chg="mod">
          <ac:chgData name="吴 义恒" userId="cf4f4e1923006a60" providerId="LiveId" clId="{556BE87F-9825-483F-B39F-FF969E428B36}" dt="2022-09-15T14:27:35.911" v="2081" actId="20577"/>
          <ac:spMkLst>
            <pc:docMk/>
            <pc:sldMk cId="1568924100" sldId="302"/>
            <ac:spMk id="3" creationId="{945103FE-2B01-AFB6-3D81-5E1C87AA2771}"/>
          </ac:spMkLst>
        </pc:spChg>
        <pc:picChg chg="add mod">
          <ac:chgData name="吴 义恒" userId="cf4f4e1923006a60" providerId="LiveId" clId="{556BE87F-9825-483F-B39F-FF969E428B36}" dt="2022-09-15T14:28:13.521" v="2086" actId="14100"/>
          <ac:picMkLst>
            <pc:docMk/>
            <pc:sldMk cId="1568924100" sldId="302"/>
            <ac:picMk id="5" creationId="{3C2F7990-5A4A-72FE-C72D-06508B8985D4}"/>
          </ac:picMkLst>
        </pc:picChg>
        <pc:picChg chg="del">
          <ac:chgData name="吴 义恒" userId="cf4f4e1923006a60" providerId="LiveId" clId="{556BE87F-9825-483F-B39F-FF969E428B36}" dt="2022-09-15T14:27:09.054" v="2022" actId="478"/>
          <ac:picMkLst>
            <pc:docMk/>
            <pc:sldMk cId="1568924100" sldId="302"/>
            <ac:picMk id="8" creationId="{DFD15588-741C-8D72-4625-CBB54B6A7B44}"/>
          </ac:picMkLst>
        </pc:picChg>
      </pc:sldChg>
      <pc:sldChg chg="modSp add mod">
        <pc:chgData name="吴 义恒" userId="cf4f4e1923006a60" providerId="LiveId" clId="{556BE87F-9825-483F-B39F-FF969E428B36}" dt="2022-09-15T14:32:38.825" v="2170" actId="20577"/>
        <pc:sldMkLst>
          <pc:docMk/>
          <pc:sldMk cId="2233195859" sldId="303"/>
        </pc:sldMkLst>
        <pc:spChg chg="mod">
          <ac:chgData name="吴 义恒" userId="cf4f4e1923006a60" providerId="LiveId" clId="{556BE87F-9825-483F-B39F-FF969E428B36}" dt="2022-09-15T14:32:38.825" v="2170" actId="20577"/>
          <ac:spMkLst>
            <pc:docMk/>
            <pc:sldMk cId="2233195859" sldId="303"/>
            <ac:spMk id="3" creationId="{945103FE-2B01-AFB6-3D81-5E1C87AA2771}"/>
          </ac:spMkLst>
        </pc:spChg>
      </pc:sldChg>
      <pc:sldChg chg="addSp delSp modSp add mod">
        <pc:chgData name="吴 义恒" userId="cf4f4e1923006a60" providerId="LiveId" clId="{556BE87F-9825-483F-B39F-FF969E428B36}" dt="2022-09-15T14:32:36.086" v="2169" actId="20577"/>
        <pc:sldMkLst>
          <pc:docMk/>
          <pc:sldMk cId="243390672" sldId="304"/>
        </pc:sldMkLst>
        <pc:spChg chg="mod">
          <ac:chgData name="吴 义恒" userId="cf4f4e1923006a60" providerId="LiveId" clId="{556BE87F-9825-483F-B39F-FF969E428B36}" dt="2022-09-15T14:32:36.086" v="2169" actId="20577"/>
          <ac:spMkLst>
            <pc:docMk/>
            <pc:sldMk cId="243390672" sldId="304"/>
            <ac:spMk id="3" creationId="{945103FE-2B01-AFB6-3D81-5E1C87AA2771}"/>
          </ac:spMkLst>
        </pc:spChg>
        <pc:picChg chg="del">
          <ac:chgData name="吴 义恒" userId="cf4f4e1923006a60" providerId="LiveId" clId="{556BE87F-9825-483F-B39F-FF969E428B36}" dt="2022-09-15T14:31:15.162" v="2103" actId="478"/>
          <ac:picMkLst>
            <pc:docMk/>
            <pc:sldMk cId="243390672" sldId="304"/>
            <ac:picMk id="5" creationId="{3C2F7990-5A4A-72FE-C72D-06508B8985D4}"/>
          </ac:picMkLst>
        </pc:picChg>
        <pc:picChg chg="add del mod">
          <ac:chgData name="吴 义恒" userId="cf4f4e1923006a60" providerId="LiveId" clId="{556BE87F-9825-483F-B39F-FF969E428B36}" dt="2022-09-15T14:31:13.906" v="2102" actId="21"/>
          <ac:picMkLst>
            <pc:docMk/>
            <pc:sldMk cId="243390672" sldId="304"/>
            <ac:picMk id="6" creationId="{A7C66BD9-7A53-EC5E-BD9E-91D1DBA5BE91}"/>
          </ac:picMkLst>
        </pc:picChg>
        <pc:picChg chg="add mod">
          <ac:chgData name="吴 义恒" userId="cf4f4e1923006a60" providerId="LiveId" clId="{556BE87F-9825-483F-B39F-FF969E428B36}" dt="2022-09-15T14:31:15.405" v="2104"/>
          <ac:picMkLst>
            <pc:docMk/>
            <pc:sldMk cId="243390672" sldId="304"/>
            <ac:picMk id="7" creationId="{1FBC612B-6567-2820-68A0-2C101D9756AC}"/>
          </ac:picMkLst>
        </pc:picChg>
      </pc:sldChg>
      <pc:sldChg chg="delSp modSp add mod">
        <pc:chgData name="吴 义恒" userId="cf4f4e1923006a60" providerId="LiveId" clId="{556BE87F-9825-483F-B39F-FF969E428B36}" dt="2022-09-15T14:33:48.123" v="2186" actId="20577"/>
        <pc:sldMkLst>
          <pc:docMk/>
          <pc:sldMk cId="893584356" sldId="305"/>
        </pc:sldMkLst>
        <pc:spChg chg="mod">
          <ac:chgData name="吴 义恒" userId="cf4f4e1923006a60" providerId="LiveId" clId="{556BE87F-9825-483F-B39F-FF969E428B36}" dt="2022-09-15T14:33:48.123" v="2186" actId="20577"/>
          <ac:spMkLst>
            <pc:docMk/>
            <pc:sldMk cId="893584356" sldId="305"/>
            <ac:spMk id="2" creationId="{422C1041-8E00-CBA3-19D9-2F0CDDBF4DE6}"/>
          </ac:spMkLst>
        </pc:spChg>
        <pc:spChg chg="mod">
          <ac:chgData name="吴 义恒" userId="cf4f4e1923006a60" providerId="LiveId" clId="{556BE87F-9825-483F-B39F-FF969E428B36}" dt="2022-09-15T14:33:33.888" v="2175" actId="20577"/>
          <ac:spMkLst>
            <pc:docMk/>
            <pc:sldMk cId="893584356" sldId="305"/>
            <ac:spMk id="3" creationId="{945103FE-2B01-AFB6-3D81-5E1C87AA2771}"/>
          </ac:spMkLst>
        </pc:spChg>
        <pc:picChg chg="del">
          <ac:chgData name="吴 义恒" userId="cf4f4e1923006a60" providerId="LiveId" clId="{556BE87F-9825-483F-B39F-FF969E428B36}" dt="2022-09-15T14:33:24.484" v="2172" actId="478"/>
          <ac:picMkLst>
            <pc:docMk/>
            <pc:sldMk cId="893584356" sldId="305"/>
            <ac:picMk id="7" creationId="{1FBC612B-6567-2820-68A0-2C101D9756AC}"/>
          </ac:picMkLst>
        </pc:picChg>
      </pc:sldChg>
      <pc:sldChg chg="addSp delSp modSp add mod">
        <pc:chgData name="吴 义恒" userId="cf4f4e1923006a60" providerId="LiveId" clId="{556BE87F-9825-483F-B39F-FF969E428B36}" dt="2022-09-15T14:39:16.757" v="2222" actId="14100"/>
        <pc:sldMkLst>
          <pc:docMk/>
          <pc:sldMk cId="1989287198" sldId="306"/>
        </pc:sldMkLst>
        <pc:spChg chg="mod">
          <ac:chgData name="吴 义恒" userId="cf4f4e1923006a60" providerId="LiveId" clId="{556BE87F-9825-483F-B39F-FF969E428B36}" dt="2022-09-15T14:34:53.197" v="2188" actId="20577"/>
          <ac:spMkLst>
            <pc:docMk/>
            <pc:sldMk cId="1989287198" sldId="306"/>
            <ac:spMk id="3" creationId="{945103FE-2B01-AFB6-3D81-5E1C87AA2771}"/>
          </ac:spMkLst>
        </pc:spChg>
        <pc:picChg chg="add del mod">
          <ac:chgData name="吴 义恒" userId="cf4f4e1923006a60" providerId="LiveId" clId="{556BE87F-9825-483F-B39F-FF969E428B36}" dt="2022-09-15T14:39:10.158" v="2219" actId="478"/>
          <ac:picMkLst>
            <pc:docMk/>
            <pc:sldMk cId="1989287198" sldId="306"/>
            <ac:picMk id="5" creationId="{28F4062E-FB8F-F562-EDB7-C7FF3FA4E912}"/>
          </ac:picMkLst>
        </pc:picChg>
        <pc:picChg chg="add mod">
          <ac:chgData name="吴 义恒" userId="cf4f4e1923006a60" providerId="LiveId" clId="{556BE87F-9825-483F-B39F-FF969E428B36}" dt="2022-09-15T14:39:16.757" v="2222" actId="14100"/>
          <ac:picMkLst>
            <pc:docMk/>
            <pc:sldMk cId="1989287198" sldId="306"/>
            <ac:picMk id="7" creationId="{BA1B119C-CAB6-5B4F-0A51-D86F3DB27C1B}"/>
          </ac:picMkLst>
        </pc:picChg>
      </pc:sldChg>
      <pc:sldChg chg="addSp delSp modSp add mod">
        <pc:chgData name="吴 义恒" userId="cf4f4e1923006a60" providerId="LiveId" clId="{556BE87F-9825-483F-B39F-FF969E428B36}" dt="2022-09-15T14:38:42.441" v="2218" actId="14100"/>
        <pc:sldMkLst>
          <pc:docMk/>
          <pc:sldMk cId="2245342329" sldId="307"/>
        </pc:sldMkLst>
        <pc:spChg chg="mod">
          <ac:chgData name="吴 义恒" userId="cf4f4e1923006a60" providerId="LiveId" clId="{556BE87F-9825-483F-B39F-FF969E428B36}" dt="2022-09-15T14:36:14.235" v="2196" actId="20577"/>
          <ac:spMkLst>
            <pc:docMk/>
            <pc:sldMk cId="2245342329" sldId="307"/>
            <ac:spMk id="3" creationId="{945103FE-2B01-AFB6-3D81-5E1C87AA2771}"/>
          </ac:spMkLst>
        </pc:spChg>
        <pc:picChg chg="add del mod">
          <ac:chgData name="吴 义恒" userId="cf4f4e1923006a60" providerId="LiveId" clId="{556BE87F-9825-483F-B39F-FF969E428B36}" dt="2022-09-15T14:38:34.767" v="2214" actId="478"/>
          <ac:picMkLst>
            <pc:docMk/>
            <pc:sldMk cId="2245342329" sldId="307"/>
            <ac:picMk id="5" creationId="{9B777452-D0F2-EF05-B1C0-CA9B90256533}"/>
          </ac:picMkLst>
        </pc:picChg>
        <pc:picChg chg="add mod">
          <ac:chgData name="吴 义恒" userId="cf4f4e1923006a60" providerId="LiveId" clId="{556BE87F-9825-483F-B39F-FF969E428B36}" dt="2022-09-15T14:38:42.441" v="2218" actId="14100"/>
          <ac:picMkLst>
            <pc:docMk/>
            <pc:sldMk cId="2245342329" sldId="307"/>
            <ac:picMk id="7" creationId="{9EC7C734-6708-3304-1DE8-882EA7BCEDD7}"/>
          </ac:picMkLst>
        </pc:picChg>
      </pc:sldChg>
      <pc:sldChg chg="addSp modSp add mod">
        <pc:chgData name="吴 义恒" userId="cf4f4e1923006a60" providerId="LiveId" clId="{556BE87F-9825-483F-B39F-FF969E428B36}" dt="2022-09-15T14:38:05.711" v="2213" actId="1076"/>
        <pc:sldMkLst>
          <pc:docMk/>
          <pc:sldMk cId="992499064" sldId="308"/>
        </pc:sldMkLst>
        <pc:spChg chg="mod">
          <ac:chgData name="吴 义恒" userId="cf4f4e1923006a60" providerId="LiveId" clId="{556BE87F-9825-483F-B39F-FF969E428B36}" dt="2022-09-15T14:36:59.988" v="2209" actId="20577"/>
          <ac:spMkLst>
            <pc:docMk/>
            <pc:sldMk cId="992499064" sldId="308"/>
            <ac:spMk id="3" creationId="{945103FE-2B01-AFB6-3D81-5E1C87AA2771}"/>
          </ac:spMkLst>
        </pc:spChg>
        <pc:picChg chg="add mod">
          <ac:chgData name="吴 义恒" userId="cf4f4e1923006a60" providerId="LiveId" clId="{556BE87F-9825-483F-B39F-FF969E428B36}" dt="2022-09-15T14:38:05.711" v="2213" actId="1076"/>
          <ac:picMkLst>
            <pc:docMk/>
            <pc:sldMk cId="992499064" sldId="308"/>
            <ac:picMk id="5" creationId="{8EC99371-95D3-2082-0DA5-2247DF459914}"/>
          </ac:picMkLst>
        </pc:picChg>
      </pc:sldChg>
      <pc:sldChg chg="add del">
        <pc:chgData name="吴 义恒" userId="cf4f4e1923006a60" providerId="LiveId" clId="{556BE87F-9825-483F-B39F-FF969E428B36}" dt="2022-09-15T14:36:51.368" v="2207" actId="47"/>
        <pc:sldMkLst>
          <pc:docMk/>
          <pc:sldMk cId="2314661250" sldId="308"/>
        </pc:sldMkLst>
      </pc:sldChg>
      <pc:sldChg chg="addSp delSp modSp add mod">
        <pc:chgData name="吴 义恒" userId="cf4f4e1923006a60" providerId="LiveId" clId="{556BE87F-9825-483F-B39F-FF969E428B36}" dt="2022-09-15T14:42:56.635" v="2268" actId="478"/>
        <pc:sldMkLst>
          <pc:docMk/>
          <pc:sldMk cId="883472029" sldId="309"/>
        </pc:sldMkLst>
        <pc:spChg chg="mod">
          <ac:chgData name="吴 义恒" userId="cf4f4e1923006a60" providerId="LiveId" clId="{556BE87F-9825-483F-B39F-FF969E428B36}" dt="2022-09-15T14:41:33.779" v="2267" actId="20577"/>
          <ac:spMkLst>
            <pc:docMk/>
            <pc:sldMk cId="883472029" sldId="309"/>
            <ac:spMk id="2" creationId="{422C1041-8E00-CBA3-19D9-2F0CDDBF4DE6}"/>
          </ac:spMkLst>
        </pc:spChg>
        <pc:picChg chg="add del mod ord">
          <ac:chgData name="吴 义恒" userId="cf4f4e1923006a60" providerId="LiveId" clId="{556BE87F-9825-483F-B39F-FF969E428B36}" dt="2022-09-15T14:42:56.635" v="2268" actId="478"/>
          <ac:picMkLst>
            <pc:docMk/>
            <pc:sldMk cId="883472029" sldId="309"/>
            <ac:picMk id="5" creationId="{6CEB5115-88D7-FEAF-7445-D2D06EA1E591}"/>
          </ac:picMkLst>
        </pc:picChg>
        <pc:picChg chg="add del mod ord">
          <ac:chgData name="吴 义恒" userId="cf4f4e1923006a60" providerId="LiveId" clId="{556BE87F-9825-483F-B39F-FF969E428B36}" dt="2022-09-15T14:40:33.078" v="2241" actId="478"/>
          <ac:picMkLst>
            <pc:docMk/>
            <pc:sldMk cId="883472029" sldId="309"/>
            <ac:picMk id="6" creationId="{7E6B0B69-25C5-0293-1B1D-124746CF1937}"/>
          </ac:picMkLst>
        </pc:picChg>
      </pc:sldChg>
      <pc:sldChg chg="modSp add del mod">
        <pc:chgData name="吴 义恒" userId="cf4f4e1923006a60" providerId="LiveId" clId="{556BE87F-9825-483F-B39F-FF969E428B36}" dt="2022-09-15T14:41:28.945" v="2258"/>
        <pc:sldMkLst>
          <pc:docMk/>
          <pc:sldMk cId="2678606672" sldId="310"/>
        </pc:sldMkLst>
        <pc:spChg chg="mod">
          <ac:chgData name="吴 义恒" userId="cf4f4e1923006a60" providerId="LiveId" clId="{556BE87F-9825-483F-B39F-FF969E428B36}" dt="2022-09-15T14:41:28.184" v="2257" actId="20577"/>
          <ac:spMkLst>
            <pc:docMk/>
            <pc:sldMk cId="2678606672" sldId="310"/>
            <ac:spMk id="2" creationId="{422C1041-8E00-CBA3-19D9-2F0CDDBF4DE6}"/>
          </ac:spMkLst>
        </pc:spChg>
      </pc:sldChg>
      <pc:sldChg chg="addSp delSp modSp add mod">
        <pc:chgData name="吴 义恒" userId="cf4f4e1923006a60" providerId="LiveId" clId="{556BE87F-9825-483F-B39F-FF969E428B36}" dt="2022-09-15T14:47:25.013" v="2342" actId="1076"/>
        <pc:sldMkLst>
          <pc:docMk/>
          <pc:sldMk cId="4080328587" sldId="310"/>
        </pc:sldMkLst>
        <pc:spChg chg="mod">
          <ac:chgData name="吴 义恒" userId="cf4f4e1923006a60" providerId="LiveId" clId="{556BE87F-9825-483F-B39F-FF969E428B36}" dt="2022-09-15T14:43:31.974" v="2332" actId="20577"/>
          <ac:spMkLst>
            <pc:docMk/>
            <pc:sldMk cId="4080328587" sldId="310"/>
            <ac:spMk id="3" creationId="{945103FE-2B01-AFB6-3D81-5E1C87AA2771}"/>
          </ac:spMkLst>
        </pc:spChg>
        <pc:picChg chg="add del">
          <ac:chgData name="吴 义恒" userId="cf4f4e1923006a60" providerId="LiveId" clId="{556BE87F-9825-483F-B39F-FF969E428B36}" dt="2022-09-15T14:47:08.427" v="2334" actId="478"/>
          <ac:picMkLst>
            <pc:docMk/>
            <pc:sldMk cId="4080328587" sldId="310"/>
            <ac:picMk id="5" creationId="{BA4D8993-551F-572D-0929-5D8BEB570BF6}"/>
          </ac:picMkLst>
        </pc:picChg>
        <pc:picChg chg="add mod">
          <ac:chgData name="吴 义恒" userId="cf4f4e1923006a60" providerId="LiveId" clId="{556BE87F-9825-483F-B39F-FF969E428B36}" dt="2022-09-15T14:47:25.013" v="2342" actId="1076"/>
          <ac:picMkLst>
            <pc:docMk/>
            <pc:sldMk cId="4080328587" sldId="310"/>
            <ac:picMk id="7" creationId="{03C5A696-B554-8518-703F-91C1F4DD3288}"/>
          </ac:picMkLst>
        </pc:picChg>
      </pc:sldChg>
      <pc:sldChg chg="addSp delSp modSp add mod">
        <pc:chgData name="吴 义恒" userId="cf4f4e1923006a60" providerId="LiveId" clId="{556BE87F-9825-483F-B39F-FF969E428B36}" dt="2022-09-15T15:04:26.174" v="2540" actId="14100"/>
        <pc:sldMkLst>
          <pc:docMk/>
          <pc:sldMk cId="706538961" sldId="311"/>
        </pc:sldMkLst>
        <pc:spChg chg="mod">
          <ac:chgData name="吴 义恒" userId="cf4f4e1923006a60" providerId="LiveId" clId="{556BE87F-9825-483F-B39F-FF969E428B36}" dt="2022-09-15T14:48:44.314" v="2366" actId="20577"/>
          <ac:spMkLst>
            <pc:docMk/>
            <pc:sldMk cId="706538961" sldId="311"/>
            <ac:spMk id="3" creationId="{945103FE-2B01-AFB6-3D81-5E1C87AA2771}"/>
          </ac:spMkLst>
        </pc:spChg>
        <pc:picChg chg="add del mod">
          <ac:chgData name="吴 义恒" userId="cf4f4e1923006a60" providerId="LiveId" clId="{556BE87F-9825-483F-B39F-FF969E428B36}" dt="2022-09-15T14:58:20.051" v="2529" actId="478"/>
          <ac:picMkLst>
            <pc:docMk/>
            <pc:sldMk cId="706538961" sldId="311"/>
            <ac:picMk id="5" creationId="{9C985F08-6E46-A52E-2263-50505B32BA4E}"/>
          </ac:picMkLst>
        </pc:picChg>
        <pc:picChg chg="add del mod">
          <ac:chgData name="吴 义恒" userId="cf4f4e1923006a60" providerId="LiveId" clId="{556BE87F-9825-483F-B39F-FF969E428B36}" dt="2022-09-15T15:04:20.149" v="2537" actId="478"/>
          <ac:picMkLst>
            <pc:docMk/>
            <pc:sldMk cId="706538961" sldId="311"/>
            <ac:picMk id="7" creationId="{67F19D44-4AB9-8930-47FC-C8CA67F3B45F}"/>
          </ac:picMkLst>
        </pc:picChg>
        <pc:picChg chg="add mod">
          <ac:chgData name="吴 义恒" userId="cf4f4e1923006a60" providerId="LiveId" clId="{556BE87F-9825-483F-B39F-FF969E428B36}" dt="2022-09-15T15:04:26.174" v="2540" actId="14100"/>
          <ac:picMkLst>
            <pc:docMk/>
            <pc:sldMk cId="706538961" sldId="311"/>
            <ac:picMk id="9" creationId="{7A947FAB-60A3-E474-6E79-8520D1D6DC92}"/>
          </ac:picMkLst>
        </pc:picChg>
      </pc:sldChg>
      <pc:sldChg chg="addSp delSp modSp add mod">
        <pc:chgData name="吴 义恒" userId="cf4f4e1923006a60" providerId="LiveId" clId="{556BE87F-9825-483F-B39F-FF969E428B36}" dt="2022-09-15T14:57:58.750" v="2528" actId="1076"/>
        <pc:sldMkLst>
          <pc:docMk/>
          <pc:sldMk cId="1992294911" sldId="312"/>
        </pc:sldMkLst>
        <pc:spChg chg="mod">
          <ac:chgData name="吴 义恒" userId="cf4f4e1923006a60" providerId="LiveId" clId="{556BE87F-9825-483F-B39F-FF969E428B36}" dt="2022-09-15T14:57:58.590" v="2523" actId="207"/>
          <ac:spMkLst>
            <pc:docMk/>
            <pc:sldMk cId="1992294911" sldId="312"/>
            <ac:spMk id="3" creationId="{945103FE-2B01-AFB6-3D81-5E1C87AA2771}"/>
          </ac:spMkLst>
        </pc:spChg>
        <pc:picChg chg="del">
          <ac:chgData name="吴 义恒" userId="cf4f4e1923006a60" providerId="LiveId" clId="{556BE87F-9825-483F-B39F-FF969E428B36}" dt="2022-09-15T14:49:38.626" v="2429" actId="478"/>
          <ac:picMkLst>
            <pc:docMk/>
            <pc:sldMk cId="1992294911" sldId="312"/>
            <ac:picMk id="5" creationId="{9C985F08-6E46-A52E-2263-50505B32BA4E}"/>
          </ac:picMkLst>
        </pc:picChg>
        <pc:picChg chg="add del mod">
          <ac:chgData name="吴 义恒" userId="cf4f4e1923006a60" providerId="LiveId" clId="{556BE87F-9825-483F-B39F-FF969E428B36}" dt="2022-09-15T14:54:29.489" v="2435" actId="478"/>
          <ac:picMkLst>
            <pc:docMk/>
            <pc:sldMk cId="1992294911" sldId="312"/>
            <ac:picMk id="6" creationId="{61FAD9CF-7EB3-BE8A-EDA9-BF4DC4EB3C4C}"/>
          </ac:picMkLst>
        </pc:picChg>
        <pc:picChg chg="add del mod">
          <ac:chgData name="吴 义恒" userId="cf4f4e1923006a60" providerId="LiveId" clId="{556BE87F-9825-483F-B39F-FF969E428B36}" dt="2022-09-15T14:57:58.622" v="2524" actId="478"/>
          <ac:picMkLst>
            <pc:docMk/>
            <pc:sldMk cId="1992294911" sldId="312"/>
            <ac:picMk id="8" creationId="{10D4AA22-AC73-AC0F-1875-328D3CC4B1A0}"/>
          </ac:picMkLst>
        </pc:picChg>
        <pc:picChg chg="add del mod">
          <ac:chgData name="吴 义恒" userId="cf4f4e1923006a60" providerId="LiveId" clId="{556BE87F-9825-483F-B39F-FF969E428B36}" dt="2022-09-15T14:57:58.750" v="2528" actId="1076"/>
          <ac:picMkLst>
            <pc:docMk/>
            <pc:sldMk cId="1992294911" sldId="312"/>
            <ac:picMk id="10" creationId="{C96ED19B-A366-9D56-E61A-85FD971C8D3C}"/>
          </ac:picMkLst>
        </pc:picChg>
      </pc:sldChg>
      <pc:sldChg chg="add del">
        <pc:chgData name="吴 义恒" userId="cf4f4e1923006a60" providerId="LiveId" clId="{556BE87F-9825-483F-B39F-FF969E428B36}" dt="2022-09-15T14:58:46.028" v="2535" actId="47"/>
        <pc:sldMkLst>
          <pc:docMk/>
          <pc:sldMk cId="1461920920" sldId="313"/>
        </pc:sldMkLst>
      </pc:sldChg>
      <pc:sldChg chg="addSp modSp add mod">
        <pc:chgData name="吴 义恒" userId="cf4f4e1923006a60" providerId="LiveId" clId="{556BE87F-9825-483F-B39F-FF969E428B36}" dt="2022-09-15T15:05:52.564" v="2581" actId="1076"/>
        <pc:sldMkLst>
          <pc:docMk/>
          <pc:sldMk cId="1217232386" sldId="314"/>
        </pc:sldMkLst>
        <pc:spChg chg="mod">
          <ac:chgData name="吴 义恒" userId="cf4f4e1923006a60" providerId="LiveId" clId="{556BE87F-9825-483F-B39F-FF969E428B36}" dt="2022-09-15T15:05:25.341" v="2575" actId="20577"/>
          <ac:spMkLst>
            <pc:docMk/>
            <pc:sldMk cId="1217232386" sldId="314"/>
            <ac:spMk id="3" creationId="{945103FE-2B01-AFB6-3D81-5E1C87AA2771}"/>
          </ac:spMkLst>
        </pc:spChg>
        <pc:picChg chg="add mod">
          <ac:chgData name="吴 义恒" userId="cf4f4e1923006a60" providerId="LiveId" clId="{556BE87F-9825-483F-B39F-FF969E428B36}" dt="2022-09-15T15:05:52.564" v="2581" actId="1076"/>
          <ac:picMkLst>
            <pc:docMk/>
            <pc:sldMk cId="1217232386" sldId="314"/>
            <ac:picMk id="5" creationId="{F7EAD3C1-1E9E-0E4A-A40A-76BCB0F95599}"/>
          </ac:picMkLst>
        </pc:picChg>
      </pc:sldChg>
      <pc:sldChg chg="addSp delSp modSp add mod">
        <pc:chgData name="吴 义恒" userId="cf4f4e1923006a60" providerId="LiveId" clId="{556BE87F-9825-483F-B39F-FF969E428B36}" dt="2022-09-15T15:07:25.614" v="2622" actId="20577"/>
        <pc:sldMkLst>
          <pc:docMk/>
          <pc:sldMk cId="3801339286" sldId="315"/>
        </pc:sldMkLst>
        <pc:spChg chg="mod">
          <ac:chgData name="吴 义恒" userId="cf4f4e1923006a60" providerId="LiveId" clId="{556BE87F-9825-483F-B39F-FF969E428B36}" dt="2022-09-15T15:07:25.614" v="2622" actId="20577"/>
          <ac:spMkLst>
            <pc:docMk/>
            <pc:sldMk cId="3801339286" sldId="315"/>
            <ac:spMk id="3" creationId="{945103FE-2B01-AFB6-3D81-5E1C87AA2771}"/>
          </ac:spMkLst>
        </pc:spChg>
        <pc:picChg chg="del">
          <ac:chgData name="吴 义恒" userId="cf4f4e1923006a60" providerId="LiveId" clId="{556BE87F-9825-483F-B39F-FF969E428B36}" dt="2022-09-15T15:06:59.440" v="2603" actId="478"/>
          <ac:picMkLst>
            <pc:docMk/>
            <pc:sldMk cId="3801339286" sldId="315"/>
            <ac:picMk id="5" creationId="{F7EAD3C1-1E9E-0E4A-A40A-76BCB0F95599}"/>
          </ac:picMkLst>
        </pc:picChg>
        <pc:picChg chg="add mod">
          <ac:chgData name="吴 义恒" userId="cf4f4e1923006a60" providerId="LiveId" clId="{556BE87F-9825-483F-B39F-FF969E428B36}" dt="2022-09-15T15:07:02.236" v="2604" actId="14100"/>
          <ac:picMkLst>
            <pc:docMk/>
            <pc:sldMk cId="3801339286" sldId="315"/>
            <ac:picMk id="6" creationId="{DDCBDB19-2112-1BB1-5D2A-E0F96EB9F0AA}"/>
          </ac:picMkLst>
        </pc:picChg>
      </pc:sldChg>
      <pc:sldChg chg="delSp add del mod">
        <pc:chgData name="吴 义恒" userId="cf4f4e1923006a60" providerId="LiveId" clId="{556BE87F-9825-483F-B39F-FF969E428B36}" dt="2022-09-15T15:07:28.702" v="2623" actId="47"/>
        <pc:sldMkLst>
          <pc:docMk/>
          <pc:sldMk cId="2664323753" sldId="316"/>
        </pc:sldMkLst>
        <pc:picChg chg="del">
          <ac:chgData name="吴 义恒" userId="cf4f4e1923006a60" providerId="LiveId" clId="{556BE87F-9825-483F-B39F-FF969E428B36}" dt="2022-09-15T15:07:15.119" v="2606" actId="478"/>
          <ac:picMkLst>
            <pc:docMk/>
            <pc:sldMk cId="2664323753" sldId="316"/>
            <ac:picMk id="6" creationId="{DDCBDB19-2112-1BB1-5D2A-E0F96EB9F0AA}"/>
          </ac:picMkLst>
        </pc:picChg>
      </pc:sldChg>
      <pc:sldChg chg="add del">
        <pc:chgData name="吴 义恒" userId="cf4f4e1923006a60" providerId="LiveId" clId="{556BE87F-9825-483F-B39F-FF969E428B36}" dt="2022-09-15T15:07:38.811" v="2626" actId="47"/>
        <pc:sldMkLst>
          <pc:docMk/>
          <pc:sldMk cId="3484639562" sldId="316"/>
        </pc:sldMkLst>
      </pc:sldChg>
      <pc:sldChg chg="addSp delSp modSp add mod">
        <pc:chgData name="吴 义恒" userId="cf4f4e1923006a60" providerId="LiveId" clId="{556BE87F-9825-483F-B39F-FF969E428B36}" dt="2022-09-15T15:08:22.762" v="2632" actId="478"/>
        <pc:sldMkLst>
          <pc:docMk/>
          <pc:sldMk cId="226815939" sldId="317"/>
        </pc:sldMkLst>
        <pc:picChg chg="add del mod">
          <ac:chgData name="吴 义恒" userId="cf4f4e1923006a60" providerId="LiveId" clId="{556BE87F-9825-483F-B39F-FF969E428B36}" dt="2022-09-15T15:08:22.762" v="2632" actId="478"/>
          <ac:picMkLst>
            <pc:docMk/>
            <pc:sldMk cId="226815939" sldId="317"/>
            <ac:picMk id="4" creationId="{A9ED3EE4-655E-584F-EB84-CE6F7446FBEB}"/>
          </ac:picMkLst>
        </pc:picChg>
        <pc:picChg chg="add mod ord">
          <ac:chgData name="吴 义恒" userId="cf4f4e1923006a60" providerId="LiveId" clId="{556BE87F-9825-483F-B39F-FF969E428B36}" dt="2022-09-15T15:08:21.006" v="2631" actId="171"/>
          <ac:picMkLst>
            <pc:docMk/>
            <pc:sldMk cId="226815939" sldId="317"/>
            <ac:picMk id="6" creationId="{07335402-FFF7-AC57-FE62-2ADF6254A8D0}"/>
          </ac:picMkLst>
        </pc:picChg>
      </pc:sldChg>
      <pc:sldChg chg="delSp modSp add mod">
        <pc:chgData name="吴 义恒" userId="cf4f4e1923006a60" providerId="LiveId" clId="{556BE87F-9825-483F-B39F-FF969E428B36}" dt="2022-09-16T02:45:43.704" v="2927" actId="20577"/>
        <pc:sldMkLst>
          <pc:docMk/>
          <pc:sldMk cId="1731556732" sldId="318"/>
        </pc:sldMkLst>
        <pc:spChg chg="mod">
          <ac:chgData name="吴 义恒" userId="cf4f4e1923006a60" providerId="LiveId" clId="{556BE87F-9825-483F-B39F-FF969E428B36}" dt="2022-09-16T02:45:43.704" v="2927" actId="20577"/>
          <ac:spMkLst>
            <pc:docMk/>
            <pc:sldMk cId="1731556732" sldId="318"/>
            <ac:spMk id="2" creationId="{422C1041-8E00-CBA3-19D9-2F0CDDBF4DE6}"/>
          </ac:spMkLst>
        </pc:spChg>
        <pc:spChg chg="mod">
          <ac:chgData name="吴 义恒" userId="cf4f4e1923006a60" providerId="LiveId" clId="{556BE87F-9825-483F-B39F-FF969E428B36}" dt="2022-09-15T15:10:27.868" v="2745" actId="20577"/>
          <ac:spMkLst>
            <pc:docMk/>
            <pc:sldMk cId="1731556732" sldId="318"/>
            <ac:spMk id="3" creationId="{945103FE-2B01-AFB6-3D81-5E1C87AA2771}"/>
          </ac:spMkLst>
        </pc:spChg>
        <pc:picChg chg="del">
          <ac:chgData name="吴 义恒" userId="cf4f4e1923006a60" providerId="LiveId" clId="{556BE87F-9825-483F-B39F-FF969E428B36}" dt="2022-09-15T15:09:00.979" v="2639" actId="478"/>
          <ac:picMkLst>
            <pc:docMk/>
            <pc:sldMk cId="1731556732" sldId="318"/>
            <ac:picMk id="6" creationId="{07335402-FFF7-AC57-FE62-2ADF6254A8D0}"/>
          </ac:picMkLst>
        </pc:picChg>
      </pc:sldChg>
      <pc:sldChg chg="addSp delSp modSp new del mod modClrScheme chgLayout">
        <pc:chgData name="吴 义恒" userId="cf4f4e1923006a60" providerId="LiveId" clId="{556BE87F-9825-483F-B39F-FF969E428B36}" dt="2022-09-16T02:44:16.151" v="2892" actId="2696"/>
        <pc:sldMkLst>
          <pc:docMk/>
          <pc:sldMk cId="770889783" sldId="319"/>
        </pc:sldMkLst>
        <pc:spChg chg="del mod ord">
          <ac:chgData name="吴 义恒" userId="cf4f4e1923006a60" providerId="LiveId" clId="{556BE87F-9825-483F-B39F-FF969E428B36}" dt="2022-09-15T15:13:13.039" v="2839" actId="700"/>
          <ac:spMkLst>
            <pc:docMk/>
            <pc:sldMk cId="770889783" sldId="319"/>
            <ac:spMk id="2" creationId="{B4A2C9BE-E5FF-D61A-D8A4-0DB8FDA33153}"/>
          </ac:spMkLst>
        </pc:spChg>
        <pc:spChg chg="add mod ord">
          <ac:chgData name="吴 义恒" userId="cf4f4e1923006a60" providerId="LiveId" clId="{556BE87F-9825-483F-B39F-FF969E428B36}" dt="2022-09-16T02:43:17.297" v="2852" actId="700"/>
          <ac:spMkLst>
            <pc:docMk/>
            <pc:sldMk cId="770889783" sldId="319"/>
            <ac:spMk id="2" creationId="{BF1F67EF-FD20-DF0E-B71F-A7113AF21CDA}"/>
          </ac:spMkLst>
        </pc:spChg>
        <pc:spChg chg="del mod ord">
          <ac:chgData name="吴 义恒" userId="cf4f4e1923006a60" providerId="LiveId" clId="{556BE87F-9825-483F-B39F-FF969E428B36}" dt="2022-09-15T15:13:13.039" v="2839" actId="700"/>
          <ac:spMkLst>
            <pc:docMk/>
            <pc:sldMk cId="770889783" sldId="319"/>
            <ac:spMk id="3" creationId="{333B53C2-44E3-D04F-8291-4099CF3AA643}"/>
          </ac:spMkLst>
        </pc:spChg>
        <pc:spChg chg="add mod ord">
          <ac:chgData name="吴 义恒" userId="cf4f4e1923006a60" providerId="LiveId" clId="{556BE87F-9825-483F-B39F-FF969E428B36}" dt="2022-09-16T02:43:17.297" v="2852" actId="700"/>
          <ac:spMkLst>
            <pc:docMk/>
            <pc:sldMk cId="770889783" sldId="319"/>
            <ac:spMk id="4" creationId="{41594866-A5F5-84D6-529D-4320C458F1E9}"/>
          </ac:spMkLst>
        </pc:spChg>
        <pc:spChg chg="add del mod ord">
          <ac:chgData name="吴 义恒" userId="cf4f4e1923006a60" providerId="LiveId" clId="{556BE87F-9825-483F-B39F-FF969E428B36}" dt="2022-09-16T02:43:17.297" v="2852" actId="700"/>
          <ac:spMkLst>
            <pc:docMk/>
            <pc:sldMk cId="770889783" sldId="319"/>
            <ac:spMk id="5" creationId="{9EEFAAF7-A375-DC18-59E5-B018C2EE2D24}"/>
          </ac:spMkLst>
        </pc:spChg>
      </pc:sldChg>
      <pc:sldChg chg="add">
        <pc:chgData name="吴 义恒" userId="cf4f4e1923006a60" providerId="LiveId" clId="{556BE87F-9825-483F-B39F-FF969E428B36}" dt="2022-09-16T02:43:30.574" v="2853"/>
        <pc:sldMkLst>
          <pc:docMk/>
          <pc:sldMk cId="2714807547" sldId="320"/>
        </pc:sldMkLst>
      </pc:sldChg>
      <pc:sldChg chg="modSp add mod">
        <pc:chgData name="吴 义恒" userId="cf4f4e1923006a60" providerId="LiveId" clId="{556BE87F-9825-483F-B39F-FF969E428B36}" dt="2022-09-16T02:47:51.625" v="2972" actId="207"/>
        <pc:sldMkLst>
          <pc:docMk/>
          <pc:sldMk cId="4036859826" sldId="321"/>
        </pc:sldMkLst>
        <pc:spChg chg="mod">
          <ac:chgData name="吴 义恒" userId="cf4f4e1923006a60" providerId="LiveId" clId="{556BE87F-9825-483F-B39F-FF969E428B36}" dt="2022-09-16T02:47:51.625" v="2972" actId="207"/>
          <ac:spMkLst>
            <pc:docMk/>
            <pc:sldMk cId="4036859826" sldId="321"/>
            <ac:spMk id="3" creationId="{945103FE-2B01-AFB6-3D81-5E1C87AA2771}"/>
          </ac:spMkLst>
        </pc:spChg>
      </pc:sldChg>
      <pc:sldChg chg="modSp add mod">
        <pc:chgData name="吴 义恒" userId="cf4f4e1923006a60" providerId="LiveId" clId="{556BE87F-9825-483F-B39F-FF969E428B36}" dt="2022-09-16T02:48:00.780" v="2974" actId="207"/>
        <pc:sldMkLst>
          <pc:docMk/>
          <pc:sldMk cId="3778361662" sldId="322"/>
        </pc:sldMkLst>
        <pc:spChg chg="mod">
          <ac:chgData name="吴 义恒" userId="cf4f4e1923006a60" providerId="LiveId" clId="{556BE87F-9825-483F-B39F-FF969E428B36}" dt="2022-09-16T02:48:00.780" v="2974" actId="207"/>
          <ac:spMkLst>
            <pc:docMk/>
            <pc:sldMk cId="3778361662" sldId="322"/>
            <ac:spMk id="3" creationId="{945103FE-2B01-AFB6-3D81-5E1C87AA2771}"/>
          </ac:spMkLst>
        </pc:spChg>
      </pc:sldChg>
      <pc:sldChg chg="modSp add mod">
        <pc:chgData name="吴 义恒" userId="cf4f4e1923006a60" providerId="LiveId" clId="{556BE87F-9825-483F-B39F-FF969E428B36}" dt="2022-09-16T02:48:18.551" v="2977" actId="207"/>
        <pc:sldMkLst>
          <pc:docMk/>
          <pc:sldMk cId="1609185009" sldId="323"/>
        </pc:sldMkLst>
        <pc:spChg chg="mod">
          <ac:chgData name="吴 义恒" userId="cf4f4e1923006a60" providerId="LiveId" clId="{556BE87F-9825-483F-B39F-FF969E428B36}" dt="2022-09-16T02:48:18.551" v="2977" actId="207"/>
          <ac:spMkLst>
            <pc:docMk/>
            <pc:sldMk cId="1609185009" sldId="323"/>
            <ac:spMk id="3" creationId="{945103FE-2B01-AFB6-3D81-5E1C87AA2771}"/>
          </ac:spMkLst>
        </pc:spChg>
      </pc:sldChg>
      <pc:sldChg chg="modSp add mod">
        <pc:chgData name="吴 义恒" userId="cf4f4e1923006a60" providerId="LiveId" clId="{556BE87F-9825-483F-B39F-FF969E428B36}" dt="2022-09-16T02:48:39.818" v="2979" actId="207"/>
        <pc:sldMkLst>
          <pc:docMk/>
          <pc:sldMk cId="295920102" sldId="324"/>
        </pc:sldMkLst>
        <pc:spChg chg="mod">
          <ac:chgData name="吴 义恒" userId="cf4f4e1923006a60" providerId="LiveId" clId="{556BE87F-9825-483F-B39F-FF969E428B36}" dt="2022-09-16T02:48:39.818" v="2979" actId="207"/>
          <ac:spMkLst>
            <pc:docMk/>
            <pc:sldMk cId="295920102" sldId="324"/>
            <ac:spMk id="3" creationId="{945103FE-2B01-AFB6-3D81-5E1C87AA2771}"/>
          </ac:spMkLst>
        </pc:spChg>
      </pc:sldChg>
      <pc:sldChg chg="modSp add mod">
        <pc:chgData name="吴 义恒" userId="cf4f4e1923006a60" providerId="LiveId" clId="{556BE87F-9825-483F-B39F-FF969E428B36}" dt="2022-09-16T02:48:59.887" v="2981" actId="207"/>
        <pc:sldMkLst>
          <pc:docMk/>
          <pc:sldMk cId="419715928" sldId="325"/>
        </pc:sldMkLst>
        <pc:spChg chg="mod">
          <ac:chgData name="吴 义恒" userId="cf4f4e1923006a60" providerId="LiveId" clId="{556BE87F-9825-483F-B39F-FF969E428B36}" dt="2022-09-16T02:48:59.887" v="2981" actId="207"/>
          <ac:spMkLst>
            <pc:docMk/>
            <pc:sldMk cId="419715928" sldId="325"/>
            <ac:spMk id="3" creationId="{945103FE-2B01-AFB6-3D81-5E1C87AA2771}"/>
          </ac:spMkLst>
        </pc:spChg>
      </pc:sldChg>
      <pc:sldChg chg="modSp add mod">
        <pc:chgData name="吴 义恒" userId="cf4f4e1923006a60" providerId="LiveId" clId="{556BE87F-9825-483F-B39F-FF969E428B36}" dt="2022-09-16T02:49:15.589" v="2983" actId="207"/>
        <pc:sldMkLst>
          <pc:docMk/>
          <pc:sldMk cId="2067863817" sldId="326"/>
        </pc:sldMkLst>
        <pc:spChg chg="mod">
          <ac:chgData name="吴 义恒" userId="cf4f4e1923006a60" providerId="LiveId" clId="{556BE87F-9825-483F-B39F-FF969E428B36}" dt="2022-09-16T02:49:15.589" v="2983" actId="207"/>
          <ac:spMkLst>
            <pc:docMk/>
            <pc:sldMk cId="2067863817" sldId="326"/>
            <ac:spMk id="3" creationId="{945103FE-2B01-AFB6-3D81-5E1C87AA2771}"/>
          </ac:spMkLst>
        </pc:spChg>
      </pc:sldChg>
      <pc:sldChg chg="modSp add mod">
        <pc:chgData name="吴 义恒" userId="cf4f4e1923006a60" providerId="LiveId" clId="{556BE87F-9825-483F-B39F-FF969E428B36}" dt="2022-09-16T02:49:29.206" v="2986" actId="207"/>
        <pc:sldMkLst>
          <pc:docMk/>
          <pc:sldMk cId="1007620928" sldId="327"/>
        </pc:sldMkLst>
        <pc:spChg chg="mod">
          <ac:chgData name="吴 义恒" userId="cf4f4e1923006a60" providerId="LiveId" clId="{556BE87F-9825-483F-B39F-FF969E428B36}" dt="2022-09-16T02:49:29.206" v="2986" actId="207"/>
          <ac:spMkLst>
            <pc:docMk/>
            <pc:sldMk cId="1007620928" sldId="327"/>
            <ac:spMk id="3" creationId="{945103FE-2B01-AFB6-3D81-5E1C87AA2771}"/>
          </ac:spMkLst>
        </pc:spChg>
      </pc:sldChg>
      <pc:sldChg chg="addSp modSp add mod">
        <pc:chgData name="吴 义恒" userId="cf4f4e1923006a60" providerId="LiveId" clId="{556BE87F-9825-483F-B39F-FF969E428B36}" dt="2022-09-16T03:40:43.418" v="3879" actId="14100"/>
        <pc:sldMkLst>
          <pc:docMk/>
          <pc:sldMk cId="2967133063" sldId="328"/>
        </pc:sldMkLst>
        <pc:spChg chg="mod">
          <ac:chgData name="吴 义恒" userId="cf4f4e1923006a60" providerId="LiveId" clId="{556BE87F-9825-483F-B39F-FF969E428B36}" dt="2022-09-16T02:54:30.487" v="3017"/>
          <ac:spMkLst>
            <pc:docMk/>
            <pc:sldMk cId="2967133063" sldId="328"/>
            <ac:spMk id="2" creationId="{422C1041-8E00-CBA3-19D9-2F0CDDBF4DE6}"/>
          </ac:spMkLst>
        </pc:spChg>
        <pc:spChg chg="mod">
          <ac:chgData name="吴 义恒" userId="cf4f4e1923006a60" providerId="LiveId" clId="{556BE87F-9825-483F-B39F-FF969E428B36}" dt="2022-09-16T03:40:42.028" v="3876" actId="20577"/>
          <ac:spMkLst>
            <pc:docMk/>
            <pc:sldMk cId="2967133063" sldId="328"/>
            <ac:spMk id="3" creationId="{945103FE-2B01-AFB6-3D81-5E1C87AA2771}"/>
          </ac:spMkLst>
        </pc:spChg>
        <pc:picChg chg="add mod">
          <ac:chgData name="吴 义恒" userId="cf4f4e1923006a60" providerId="LiveId" clId="{556BE87F-9825-483F-B39F-FF969E428B36}" dt="2022-09-16T03:40:43.418" v="3879" actId="14100"/>
          <ac:picMkLst>
            <pc:docMk/>
            <pc:sldMk cId="2967133063" sldId="328"/>
            <ac:picMk id="5" creationId="{8209D21A-C859-0D97-B19B-7C173288C04E}"/>
          </ac:picMkLst>
        </pc:picChg>
        <pc:picChg chg="add mod">
          <ac:chgData name="吴 义恒" userId="cf4f4e1923006a60" providerId="LiveId" clId="{556BE87F-9825-483F-B39F-FF969E428B36}" dt="2022-09-16T03:40:43.418" v="3879" actId="14100"/>
          <ac:picMkLst>
            <pc:docMk/>
            <pc:sldMk cId="2967133063" sldId="328"/>
            <ac:picMk id="7" creationId="{4FAB5089-A5D1-1369-6624-DB3E69CA8045}"/>
          </ac:picMkLst>
        </pc:picChg>
      </pc:sldChg>
      <pc:sldChg chg="add">
        <pc:chgData name="吴 义恒" userId="cf4f4e1923006a60" providerId="LiveId" clId="{556BE87F-9825-483F-B39F-FF969E428B36}" dt="2022-09-16T02:50:52.268" v="3001"/>
        <pc:sldMkLst>
          <pc:docMk/>
          <pc:sldMk cId="2938717072" sldId="329"/>
        </pc:sldMkLst>
      </pc:sldChg>
      <pc:sldChg chg="addSp delSp modSp add mod">
        <pc:chgData name="吴 义恒" userId="cf4f4e1923006a60" providerId="LiveId" clId="{556BE87F-9825-483F-B39F-FF969E428B36}" dt="2022-09-16T02:53:59.486" v="3014" actId="478"/>
        <pc:sldMkLst>
          <pc:docMk/>
          <pc:sldMk cId="4150609088" sldId="330"/>
        </pc:sldMkLst>
        <pc:picChg chg="add del mod ord">
          <ac:chgData name="吴 义恒" userId="cf4f4e1923006a60" providerId="LiveId" clId="{556BE87F-9825-483F-B39F-FF969E428B36}" dt="2022-09-16T02:53:58.048" v="3013" actId="171"/>
          <ac:picMkLst>
            <pc:docMk/>
            <pc:sldMk cId="4150609088" sldId="330"/>
            <ac:picMk id="5" creationId="{24B8A9BC-8196-424B-B678-E769DB2003EC}"/>
          </ac:picMkLst>
        </pc:picChg>
        <pc:picChg chg="add del mod ord">
          <ac:chgData name="吴 义恒" userId="cf4f4e1923006a60" providerId="LiveId" clId="{556BE87F-9825-483F-B39F-FF969E428B36}" dt="2022-09-16T02:53:59.486" v="3014" actId="478"/>
          <ac:picMkLst>
            <pc:docMk/>
            <pc:sldMk cId="4150609088" sldId="330"/>
            <ac:picMk id="6" creationId="{2CC9CF80-B2E6-41E1-9C12-F5AA1396D7D7}"/>
          </ac:picMkLst>
        </pc:picChg>
      </pc:sldChg>
      <pc:sldChg chg="delSp modSp add mod">
        <pc:chgData name="吴 义恒" userId="cf4f4e1923006a60" providerId="LiveId" clId="{556BE87F-9825-483F-B39F-FF969E428B36}" dt="2022-09-16T03:19:47.358" v="3606" actId="20577"/>
        <pc:sldMkLst>
          <pc:docMk/>
          <pc:sldMk cId="2674119719" sldId="331"/>
        </pc:sldMkLst>
        <pc:spChg chg="mod">
          <ac:chgData name="吴 义恒" userId="cf4f4e1923006a60" providerId="LiveId" clId="{556BE87F-9825-483F-B39F-FF969E428B36}" dt="2022-09-16T03:19:47.358" v="3606" actId="20577"/>
          <ac:spMkLst>
            <pc:docMk/>
            <pc:sldMk cId="2674119719" sldId="331"/>
            <ac:spMk id="3" creationId="{945103FE-2B01-AFB6-3D81-5E1C87AA2771}"/>
          </ac:spMkLst>
        </pc:spChg>
        <pc:picChg chg="del">
          <ac:chgData name="吴 义恒" userId="cf4f4e1923006a60" providerId="LiveId" clId="{556BE87F-9825-483F-B39F-FF969E428B36}" dt="2022-09-16T03:02:15.648" v="3392" actId="478"/>
          <ac:picMkLst>
            <pc:docMk/>
            <pc:sldMk cId="2674119719" sldId="331"/>
            <ac:picMk id="5" creationId="{8209D21A-C859-0D97-B19B-7C173288C04E}"/>
          </ac:picMkLst>
        </pc:picChg>
        <pc:picChg chg="del mod">
          <ac:chgData name="吴 义恒" userId="cf4f4e1923006a60" providerId="LiveId" clId="{556BE87F-9825-483F-B39F-FF969E428B36}" dt="2022-09-16T03:02:16.308" v="3394" actId="478"/>
          <ac:picMkLst>
            <pc:docMk/>
            <pc:sldMk cId="2674119719" sldId="331"/>
            <ac:picMk id="7" creationId="{4FAB5089-A5D1-1369-6624-DB3E69CA8045}"/>
          </ac:picMkLst>
        </pc:picChg>
      </pc:sldChg>
      <pc:sldChg chg="modSp add mod">
        <pc:chgData name="吴 义恒" userId="cf4f4e1923006a60" providerId="LiveId" clId="{556BE87F-9825-483F-B39F-FF969E428B36}" dt="2022-09-16T03:06:02.089" v="3518" actId="20577"/>
        <pc:sldMkLst>
          <pc:docMk/>
          <pc:sldMk cId="324655071" sldId="332"/>
        </pc:sldMkLst>
        <pc:spChg chg="mod">
          <ac:chgData name="吴 义恒" userId="cf4f4e1923006a60" providerId="LiveId" clId="{556BE87F-9825-483F-B39F-FF969E428B36}" dt="2022-09-16T03:06:02.089" v="3518" actId="20577"/>
          <ac:spMkLst>
            <pc:docMk/>
            <pc:sldMk cId="324655071" sldId="332"/>
            <ac:spMk id="2" creationId="{910059C1-C11A-C730-4A6E-69586254E55B}"/>
          </ac:spMkLst>
        </pc:spChg>
        <pc:spChg chg="mod">
          <ac:chgData name="吴 义恒" userId="cf4f4e1923006a60" providerId="LiveId" clId="{556BE87F-9825-483F-B39F-FF969E428B36}" dt="2022-09-16T03:05:57.406" v="3508" actId="20577"/>
          <ac:spMkLst>
            <pc:docMk/>
            <pc:sldMk cId="324655071" sldId="332"/>
            <ac:spMk id="3" creationId="{F8FB535D-1B67-E99A-6760-C8B2E7E61611}"/>
          </ac:spMkLst>
        </pc:spChg>
      </pc:sldChg>
      <pc:sldChg chg="add del">
        <pc:chgData name="吴 义恒" userId="cf4f4e1923006a60" providerId="LiveId" clId="{556BE87F-9825-483F-B39F-FF969E428B36}" dt="2022-09-16T03:29:15.123" v="3742" actId="47"/>
        <pc:sldMkLst>
          <pc:docMk/>
          <pc:sldMk cId="1702704944" sldId="333"/>
        </pc:sldMkLst>
      </pc:sldChg>
      <pc:sldChg chg="modSp add mod">
        <pc:chgData name="吴 义恒" userId="cf4f4e1923006a60" providerId="LiveId" clId="{556BE87F-9825-483F-B39F-FF969E428B36}" dt="2022-09-16T03:36:48.091" v="3854" actId="20577"/>
        <pc:sldMkLst>
          <pc:docMk/>
          <pc:sldMk cId="3807591588" sldId="334"/>
        </pc:sldMkLst>
        <pc:spChg chg="mod">
          <ac:chgData name="吴 义恒" userId="cf4f4e1923006a60" providerId="LiveId" clId="{556BE87F-9825-483F-B39F-FF969E428B36}" dt="2022-09-16T03:36:48.091" v="3854" actId="20577"/>
          <ac:spMkLst>
            <pc:docMk/>
            <pc:sldMk cId="3807591588" sldId="334"/>
            <ac:spMk id="3" creationId="{945103FE-2B01-AFB6-3D81-5E1C87AA2771}"/>
          </ac:spMkLst>
        </pc:spChg>
      </pc:sldChg>
      <pc:sldChg chg="addSp modSp add mod">
        <pc:chgData name="吴 义恒" userId="cf4f4e1923006a60" providerId="LiveId" clId="{556BE87F-9825-483F-B39F-FF969E428B36}" dt="2022-09-16T03:38:23.667" v="3868" actId="1076"/>
        <pc:sldMkLst>
          <pc:docMk/>
          <pc:sldMk cId="516602166" sldId="335"/>
        </pc:sldMkLst>
        <pc:spChg chg="mod">
          <ac:chgData name="吴 义恒" userId="cf4f4e1923006a60" providerId="LiveId" clId="{556BE87F-9825-483F-B39F-FF969E428B36}" dt="2022-09-16T03:37:06.987" v="3866" actId="20577"/>
          <ac:spMkLst>
            <pc:docMk/>
            <pc:sldMk cId="516602166" sldId="335"/>
            <ac:spMk id="3" creationId="{945103FE-2B01-AFB6-3D81-5E1C87AA2771}"/>
          </ac:spMkLst>
        </pc:spChg>
        <pc:picChg chg="add mod">
          <ac:chgData name="吴 义恒" userId="cf4f4e1923006a60" providerId="LiveId" clId="{556BE87F-9825-483F-B39F-FF969E428B36}" dt="2022-09-16T03:38:23.667" v="3868" actId="1076"/>
          <ac:picMkLst>
            <pc:docMk/>
            <pc:sldMk cId="516602166" sldId="335"/>
            <ac:picMk id="5" creationId="{34905DD0-57A0-4FA6-9343-A1014CAD537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2C264A-CBC0-1A8F-78BC-7711E6609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44D80F-DC43-B7F1-108E-B441EC87F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1E47BF-8DFD-A971-50B5-E1F1B5F91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8BA6-2D25-4FB7-B8FA-36A92B4AF45D}" type="datetimeFigureOut">
              <a:rPr lang="zh-CN" altLang="en-US" smtClean="0"/>
              <a:t>2022/9/17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BBEA04-33B2-57D2-87C4-516A1236B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468EE-1850-0CB0-2075-4B76183C1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AB63-EC03-42E9-9312-A5B8AD2257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322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F07D2A-4230-B829-38C9-71AAD03A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86F05B-13B9-EFC0-9CAA-AAAD859FAA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DF6D1F-29EC-74E6-4A2D-EDDAA9B44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8BA6-2D25-4FB7-B8FA-36A92B4AF45D}" type="datetimeFigureOut">
              <a:rPr lang="zh-CN" altLang="en-US" smtClean="0"/>
              <a:t>2022/9/17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640325-70A1-2E65-DDBF-7B509BC25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432A85-1A17-CE40-A216-888DB4AA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AB63-EC03-42E9-9312-A5B8AD2257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143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6EE3B5C-8961-4FE4-793A-186EFBCF1B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45FF6F-10AF-14E7-A264-251FA2657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B32739-5F4D-BAC9-2ECE-2BFD742DC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8BA6-2D25-4FB7-B8FA-36A92B4AF45D}" type="datetimeFigureOut">
              <a:rPr lang="zh-CN" altLang="en-US" smtClean="0"/>
              <a:t>2022/9/17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42AAE4-DCB2-7BB3-5C00-80022E368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ACD5C4-A811-3AD5-9620-0A4203770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AB63-EC03-42E9-9312-A5B8AD2257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029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88E221-8AB8-21DD-5012-D3319AA9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724916-9855-6592-7B40-5534ACCC5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DA30FB-01B5-9B99-6524-0A1F36A54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8BA6-2D25-4FB7-B8FA-36A92B4AF45D}" type="datetimeFigureOut">
              <a:rPr lang="zh-CN" altLang="en-US" smtClean="0"/>
              <a:t>2022/9/17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94CB9A-C467-341A-B702-DDBDB0E9C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3D0C70-4946-D205-9A3D-6F155CDDD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AB63-EC03-42E9-9312-A5B8AD2257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232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E447B-4C74-BC40-42D5-DE109A26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60BF99-9F08-4E84-F6EF-80C4F8BA0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2EACEF-1B13-F0A5-6F26-9601B2226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8BA6-2D25-4FB7-B8FA-36A92B4AF45D}" type="datetimeFigureOut">
              <a:rPr lang="zh-CN" altLang="en-US" smtClean="0"/>
              <a:t>2022/9/17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916050-0351-B0C5-4337-79124BDCF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ED1602-E819-75C7-1210-86B99723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AB63-EC03-42E9-9312-A5B8AD2257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495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16346A-3F33-70DA-6AFC-C654C17B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49FACE-1687-BCBC-57AD-5222BCAC9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2A2192-E6E8-2F44-3B22-8BFC4469D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1361BD-8671-69E7-F2D5-A0447E241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8BA6-2D25-4FB7-B8FA-36A92B4AF45D}" type="datetimeFigureOut">
              <a:rPr lang="zh-CN" altLang="en-US" smtClean="0"/>
              <a:t>2022/9/17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FD7FF7-6261-5A73-1CBF-C1075C48B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329E1B-62CC-378A-EECE-291F4EB7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AB63-EC03-42E9-9312-A5B8AD2257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66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5A1034-7F8E-C6FD-3858-A5ACB5D39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087DB1-4DCA-E30B-15CA-55C7D525A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013BEB-0CCA-6499-793E-D2577C197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4322018-10CD-AC4E-38A4-80E7E0B20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00493B3-BCCE-C1B2-0232-B9F4714C7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BF7089-51FA-D10B-700C-76F5E68C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8BA6-2D25-4FB7-B8FA-36A92B4AF45D}" type="datetimeFigureOut">
              <a:rPr lang="zh-CN" altLang="en-US" smtClean="0"/>
              <a:t>2022/9/17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6376F3E-BEC8-65BA-C510-CED7C46FA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04FF3B6-D6EF-B7D4-ED4B-BC497D226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AB63-EC03-42E9-9312-A5B8AD2257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424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42163-4323-172C-DECA-56065218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4CD573-F545-7595-C7E4-7AC83BB95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8BA6-2D25-4FB7-B8FA-36A92B4AF45D}" type="datetimeFigureOut">
              <a:rPr lang="zh-CN" altLang="en-US" smtClean="0"/>
              <a:t>2022/9/17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9A997A-2B4C-5BAD-9090-30BEA60C9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C6A61B-A43B-B50C-6A9C-CC5FA4BB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AB63-EC03-42E9-9312-A5B8AD2257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67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568715-4060-57C1-DA95-D18EB2AF5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8BA6-2D25-4FB7-B8FA-36A92B4AF45D}" type="datetimeFigureOut">
              <a:rPr lang="zh-CN" altLang="en-US" smtClean="0"/>
              <a:t>2022/9/17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4504C8-D05E-F03C-8D81-E02469247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730015-805A-E4FE-59AE-24879CE0D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AB63-EC03-42E9-9312-A5B8AD2257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715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E449E-0268-F774-FB7C-787FD056F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8477B5-F8EA-1EEB-0958-8F1168B8E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C34079-E6C3-1D42-0328-9CE7F5972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956103-CC2C-AEA7-C6BE-C46BD956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8BA6-2D25-4FB7-B8FA-36A92B4AF45D}" type="datetimeFigureOut">
              <a:rPr lang="zh-CN" altLang="en-US" smtClean="0"/>
              <a:t>2022/9/17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735A23-3773-6A6E-CB2F-543F1D7EB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2924CE-BB3E-21DD-FA79-9B2D9FAE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AB63-EC03-42E9-9312-A5B8AD2257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552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B61863-455E-0E7F-428D-3360B87FC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9118DF0-C861-10BF-4310-E2A2FF683B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CD623B-6DF7-54A6-646F-51834CE49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DCB96B-B8E3-DF02-BFD1-F0EED720C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8BA6-2D25-4FB7-B8FA-36A92B4AF45D}" type="datetimeFigureOut">
              <a:rPr lang="zh-CN" altLang="en-US" smtClean="0"/>
              <a:t>2022/9/17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0C1C05-C919-5C38-1A7A-05EE29E7A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6AC2AC-DE07-6ED5-992D-3F54396B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AAB63-EC03-42E9-9312-A5B8AD2257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019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78C675-B7E3-3D56-4F71-929085C9D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645421-7218-D2E0-C060-41BA388D7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4F712B-2AAB-2FE7-9856-B9B953220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18BA6-2D25-4FB7-B8FA-36A92B4AF45D}" type="datetimeFigureOut">
              <a:rPr lang="zh-CN" altLang="en-US" smtClean="0"/>
              <a:t>2022/9/17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5C6303-D073-D1FF-D4F2-A898FCBB0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3E2C09-6452-E596-0D41-F1F09D8AD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AAB63-EC03-42E9-9312-A5B8AD2257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735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learnopengl.com/Getting-started/OpenG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opengl.com/Getting-started/OpenG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0059C1-C11A-C730-4A6E-69586254E5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Computer Graphics I</a:t>
            </a:r>
            <a:b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Tutorial: Hello OpenGL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FB535D-1B67-E99A-6760-C8B2E7E61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TA: Yiheng Wu,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Zhanrui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Zhang,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Siyuan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Zhang</a:t>
            </a:r>
            <a:endParaRPr lang="zh-CN" alt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66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CMake on Windows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Step1: git clone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Step2: vs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Click here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Click “File”, “Open”, “CMake”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1C3360-9641-7E87-F3B5-E065900CD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366" y="1940690"/>
            <a:ext cx="3391376" cy="404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05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CMake on Windows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Step1: git clone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Step2: vs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Click here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Click “File”, “Open”, “CMake”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Select your “CMakeLists.txt” and open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BDD8F6-A166-64BB-03EE-ACA3D6A64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761" y="2026444"/>
            <a:ext cx="4799801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34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CMake on Windows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Step1: git clone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Step2: vs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Click here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Click “File”, “Open”, “CMake”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Select your “CMakeLists.txt” and open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You can find all the files here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296F34-45D3-C652-DCFD-559F80CD1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128" y="1951566"/>
            <a:ext cx="4862890" cy="400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81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CMake on Windows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Step1: git clone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Step2: vs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Click here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Click “File”, “Open”, “CMake”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Select your “CMakeLists.txt” and open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You can find all the files here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Click here to run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40104F-88A4-CB5E-E90F-C0DA6698B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933" y="4010950"/>
            <a:ext cx="6150883" cy="267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71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CMake on Windows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Step1: git clone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Step2: clion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Click “Open File or Project”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7B151E-42C4-D9BC-79AF-FA6FD1A6E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245" y="1920843"/>
            <a:ext cx="3860472" cy="43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22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CMake on Windows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Step1: git clone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Step2: clion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Click “Open File or Project”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Click “File”, “Settings”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C91381-86E4-194F-827C-086092B45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533" y="1975185"/>
            <a:ext cx="6072213" cy="433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2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CMake on Windows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Step1: git clone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Step2: clion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Click “Open File or Project”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Click “File”, “Settings”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Set “VS amd64” as the compiler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CEE398-66AA-15FD-12C1-5DE04530A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24" y="1964266"/>
            <a:ext cx="6080745" cy="439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40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CMake on Windows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Step1: git clone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Step2: clion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Click “Open File or Project”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Click “File”, “Settings”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Set “VS amd64” as the compiler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Reload CMake project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A431D6-74CB-ED65-8E2C-BB2C0301E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995" y="2400299"/>
            <a:ext cx="5387869" cy="255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20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CMake on Windows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Step1: git clone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Step2: clion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Click “Open File or Project”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Click “File”, “Settings”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Set “VS amd64” as the compiler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Reload CMake project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Check success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831CE5-66F4-3F27-B5C2-CCFAB14B0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549" y="1387210"/>
            <a:ext cx="4096374" cy="522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07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CMake on Windows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Step1: git clone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Step2: clion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Click “Open File or Project”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Click “File”, “Settings”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Set “VS amd64” as the compiler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Reload CMake project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Check success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Click and run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EC1A25-AF36-C3D8-7C2A-5B3E6D30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3" y="2095758"/>
            <a:ext cx="6008291" cy="266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16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Outline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OpenGL,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glfw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glad, and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glm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to create a window?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to draw a triangle?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to draw a rectangle?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to draw a colorful rectangle?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to get time and input?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to finish HW1?</a:t>
            </a:r>
          </a:p>
          <a:p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57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CMake on Linux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Step1: git clone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Step2: g++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mkdir build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cd build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cmake ..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make –j12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Set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to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“-j12” if your CPU has 12 threads</a:t>
            </a:r>
          </a:p>
        </p:txBody>
      </p:sp>
    </p:spTree>
    <p:extLst>
      <p:ext uri="{BB962C8B-B14F-4D97-AF65-F5344CB8AC3E}">
        <p14:creationId xmlns:p14="http://schemas.microsoft.com/office/powerpoint/2010/main" val="550440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CMake on Linux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Step1: git clone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Step2: g++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mkdir build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cd build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cmake ..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make –j12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Set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to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“-j12” if your CPU has 12 threads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./hw0</a:t>
            </a:r>
          </a:p>
        </p:txBody>
      </p:sp>
    </p:spTree>
    <p:extLst>
      <p:ext uri="{BB962C8B-B14F-4D97-AF65-F5344CB8AC3E}">
        <p14:creationId xmlns:p14="http://schemas.microsoft.com/office/powerpoint/2010/main" val="3807591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CMake on Linux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267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Step1: git clone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Step2: g++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mkdir build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cd build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cmake ..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make –j12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Set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to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“-j12” if your CPU has 12 threads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./hw0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Step3: write a script to automatize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905DD0-57A0-4FA6-9343-A1014CAD5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929" y="3687234"/>
            <a:ext cx="2330637" cy="264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02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Outline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OpenGL,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glfw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, glad, and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glm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to create a window?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to draw a triangle?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to draw a rectangle?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to draw a colorful rectangle?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to get time and input?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to finish HW1?</a:t>
            </a:r>
          </a:p>
          <a:p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859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OpenGL,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glfw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, glad, and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glm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OpenGL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specification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The OpenGL specification specifies exactly what the result/output of each function should be and how it should perform.</a:t>
            </a:r>
          </a:p>
          <a:p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glfw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Create and manipulate windows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glad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Get the function pointer</a:t>
            </a:r>
          </a:p>
          <a:p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glm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A math library can be used on </a:t>
            </a:r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both CPU and GPU</a:t>
            </a:r>
          </a:p>
        </p:txBody>
      </p:sp>
    </p:spTree>
    <p:extLst>
      <p:ext uri="{BB962C8B-B14F-4D97-AF65-F5344CB8AC3E}">
        <p14:creationId xmlns:p14="http://schemas.microsoft.com/office/powerpoint/2010/main" val="696316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Outline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OpenGL,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glfw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, glad, and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glm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create a window?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to draw a triangle?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to draw a rectangle?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to draw a colorful rectangle?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to get time and input?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to finish HW1?</a:t>
            </a:r>
          </a:p>
          <a:p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361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create a window?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Initialize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glfw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glad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34E919-CCF9-9940-2CDC-A95020863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378252"/>
            <a:ext cx="9667875" cy="316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17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create a window?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Initialize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glfw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glad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The “render loop”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72A555-0F64-7E77-368A-BA7E3D80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2836945"/>
            <a:ext cx="8915400" cy="372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16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create a window?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Initialize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glfw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glad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The “render loop”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When “ESC” is pressed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6477BE-1747-72BA-CB0E-38CB10BC5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17" y="3429000"/>
            <a:ext cx="8219549" cy="295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4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create a window?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Initialize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glfw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glad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The “render loop”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When “ESC” is pressed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Summary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5899D54-3E58-F013-B2BC-28CDF7AA5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038" y="1566593"/>
            <a:ext cx="5274494" cy="492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29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CMake on Windows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Step1: git clone</a:t>
            </a:r>
          </a:p>
          <a:p>
            <a:pPr marL="457200" lvl="1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0360D0-5645-C5E2-0C08-CDEB2DB4A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279" y="2320529"/>
            <a:ext cx="4548221" cy="24371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8E0A96-9908-3325-229C-53E89DA86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279" y="5047705"/>
            <a:ext cx="4548221" cy="116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07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Outline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OpenGL,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glfw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, glad, and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glm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create a window?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triangle?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to draw a rectangle?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to draw a colorful rectangle?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to get time and input?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to finish HW1?</a:t>
            </a:r>
          </a:p>
          <a:p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185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triangle?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</a:p>
          <a:p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CE166D4-C760-7E4C-070C-C3EA8A023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122" y="2383622"/>
            <a:ext cx="4375808" cy="2155042"/>
          </a:xfrm>
          <a:prstGeom prst="rect">
            <a:avLst/>
          </a:prstGeom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D6A24C24-4C7C-85EA-A47D-DFD5F94565FE}"/>
              </a:ext>
            </a:extLst>
          </p:cNvPr>
          <p:cNvSpPr/>
          <p:nvPr/>
        </p:nvSpPr>
        <p:spPr>
          <a:xfrm>
            <a:off x="6553200" y="2417763"/>
            <a:ext cx="2057400" cy="2057400"/>
          </a:xfrm>
          <a:prstGeom prst="rt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579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triangle?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a GPU buffer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854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triangle?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a GPU buffer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Vertex buffer object (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vbo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 and vertex array object (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0BE182-7D76-16FB-2D71-4FF17F5A3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19" y="3239599"/>
            <a:ext cx="7848644" cy="234841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C0D2B30-5BC7-71C4-D5AA-AB39DC94030A}"/>
              </a:ext>
            </a:extLst>
          </p:cNvPr>
          <p:cNvSpPr/>
          <p:nvPr/>
        </p:nvSpPr>
        <p:spPr>
          <a:xfrm>
            <a:off x="4162382" y="4413805"/>
            <a:ext cx="5367382" cy="1309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2818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triangle?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a GPU buffer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Vertex buffer object (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vbo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 and vertex array object (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0BE182-7D76-16FB-2D71-4FF17F5A3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741" y="1431925"/>
            <a:ext cx="4409149" cy="131927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C0D2B30-5BC7-71C4-D5AA-AB39DC94030A}"/>
              </a:ext>
            </a:extLst>
          </p:cNvPr>
          <p:cNvSpPr/>
          <p:nvPr/>
        </p:nvSpPr>
        <p:spPr>
          <a:xfrm>
            <a:off x="8845734" y="2106036"/>
            <a:ext cx="3015245" cy="69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AB1347-733F-D4A0-69C6-D710B568A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868" y="3252789"/>
            <a:ext cx="10284574" cy="28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06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triangle?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a GPU buffer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Vertex buffer object (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vbo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 and vertex array object (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vbo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0BE182-7D76-16FB-2D71-4FF17F5A3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741" y="1431925"/>
            <a:ext cx="4409149" cy="131927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C0D2B30-5BC7-71C4-D5AA-AB39DC94030A}"/>
              </a:ext>
            </a:extLst>
          </p:cNvPr>
          <p:cNvSpPr/>
          <p:nvPr/>
        </p:nvSpPr>
        <p:spPr>
          <a:xfrm>
            <a:off x="8845734" y="2106036"/>
            <a:ext cx="3015245" cy="69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CC6B0E8-5F02-AB96-2797-BF463E860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948" y="3657026"/>
            <a:ext cx="10122942" cy="283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60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triangle?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a GPU buffer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Vertex buffer object (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vbo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 and vertex array object (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vbo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Set attribute pointer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0BE182-7D76-16FB-2D71-4FF17F5A3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741" y="1431925"/>
            <a:ext cx="4409149" cy="131927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C0D2B30-5BC7-71C4-D5AA-AB39DC94030A}"/>
              </a:ext>
            </a:extLst>
          </p:cNvPr>
          <p:cNvSpPr/>
          <p:nvPr/>
        </p:nvSpPr>
        <p:spPr>
          <a:xfrm>
            <a:off x="8845734" y="2106036"/>
            <a:ext cx="3015245" cy="69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ADE2937-6CEA-14F1-F229-B82D3F7AF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62" y="4001294"/>
            <a:ext cx="10031633" cy="226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66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triangle?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a GPU buffer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Vertex buffer object (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vbo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 and vertex array object (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vbo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Set attribute pointer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Unbind the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0BE182-7D76-16FB-2D71-4FF17F5A3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741" y="1431925"/>
            <a:ext cx="4409149" cy="131927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C0D2B30-5BC7-71C4-D5AA-AB39DC94030A}"/>
              </a:ext>
            </a:extLst>
          </p:cNvPr>
          <p:cNvSpPr/>
          <p:nvPr/>
        </p:nvSpPr>
        <p:spPr>
          <a:xfrm>
            <a:off x="8845734" y="2106036"/>
            <a:ext cx="3015245" cy="69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CDBCBE-777E-92D8-F507-13E1EC7D3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4400639"/>
            <a:ext cx="10034173" cy="79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28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triangle?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a GPU buffer</a:t>
            </a:r>
          </a:p>
          <a:p>
            <a:pPr lvl="1"/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vbo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vbo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Set attribute pointer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Unbind the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Summary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0BE182-7D76-16FB-2D71-4FF17F5A3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340" y="593957"/>
            <a:ext cx="3034515" cy="90796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C0D2B30-5BC7-71C4-D5AA-AB39DC94030A}"/>
              </a:ext>
            </a:extLst>
          </p:cNvPr>
          <p:cNvSpPr/>
          <p:nvPr/>
        </p:nvSpPr>
        <p:spPr>
          <a:xfrm>
            <a:off x="8460501" y="1079466"/>
            <a:ext cx="2372869" cy="469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4E4B71-D2A2-6294-A20C-6871E42A2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768" y="1549460"/>
            <a:ext cx="6092170" cy="525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03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triangle?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a GPU buffer (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vbo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Shader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0BE182-7D76-16FB-2D71-4FF17F5A3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626" y="1825625"/>
            <a:ext cx="3034515" cy="90796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C0D2B30-5BC7-71C4-D5AA-AB39DC94030A}"/>
              </a:ext>
            </a:extLst>
          </p:cNvPr>
          <p:cNvSpPr/>
          <p:nvPr/>
        </p:nvSpPr>
        <p:spPr>
          <a:xfrm>
            <a:off x="7734787" y="2311134"/>
            <a:ext cx="2372869" cy="469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4321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CMake on Windows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Step1: git clone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Step2: vscode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Download this CMake plugin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DF7F81-C585-BA53-9BE7-81F295592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367" y="1919804"/>
            <a:ext cx="4294199" cy="430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34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triangle?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a GPU buffer (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vbo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Shader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Tell the GPU how to draw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compiled at runtime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0BE182-7D76-16FB-2D71-4FF17F5A3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626" y="1825625"/>
            <a:ext cx="3034515" cy="90796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C0D2B30-5BC7-71C4-D5AA-AB39DC94030A}"/>
              </a:ext>
            </a:extLst>
          </p:cNvPr>
          <p:cNvSpPr/>
          <p:nvPr/>
        </p:nvSpPr>
        <p:spPr>
          <a:xfrm>
            <a:off x="7734787" y="2311134"/>
            <a:ext cx="2372869" cy="469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9123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triangle?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a GPU buffer (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vbo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Shader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Tell the GPU how to draw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compiled at runtime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Input: position of the 3 </a:t>
            </a:r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of the triangle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Output: color of each </a:t>
            </a:r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pixel (fragment)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covered by the triangle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0BE182-7D76-16FB-2D71-4FF17F5A3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626" y="1825625"/>
            <a:ext cx="3034515" cy="90796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C0D2B30-5BC7-71C4-D5AA-AB39DC94030A}"/>
              </a:ext>
            </a:extLst>
          </p:cNvPr>
          <p:cNvSpPr/>
          <p:nvPr/>
        </p:nvSpPr>
        <p:spPr>
          <a:xfrm>
            <a:off x="7734787" y="2311134"/>
            <a:ext cx="2372869" cy="469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8717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triangle?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a GPU buffer (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vbo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Shader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Tell the GPU how to draw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compiled at runtime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Input: </a:t>
            </a:r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vertex data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Output: </a:t>
            </a:r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fragment color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0BE182-7D76-16FB-2D71-4FF17F5A3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626" y="1825625"/>
            <a:ext cx="3034515" cy="90796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C0D2B30-5BC7-71C4-D5AA-AB39DC94030A}"/>
              </a:ext>
            </a:extLst>
          </p:cNvPr>
          <p:cNvSpPr/>
          <p:nvPr/>
        </p:nvSpPr>
        <p:spPr>
          <a:xfrm>
            <a:off x="7734787" y="2311134"/>
            <a:ext cx="2372869" cy="469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6007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triangle?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a GPU buffer (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vbo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Shader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Tell the GPU how to draw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compiled at runtime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Input: </a:t>
            </a:r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vertex data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Output: </a:t>
            </a:r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fragment color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shader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0BE182-7D76-16FB-2D71-4FF17F5A3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626" y="1825625"/>
            <a:ext cx="3034515" cy="90796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C0D2B30-5BC7-71C4-D5AA-AB39DC94030A}"/>
              </a:ext>
            </a:extLst>
          </p:cNvPr>
          <p:cNvSpPr/>
          <p:nvPr/>
        </p:nvSpPr>
        <p:spPr>
          <a:xfrm>
            <a:off x="7734787" y="2311134"/>
            <a:ext cx="2372869" cy="469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DF57369-E928-D7FE-B6AE-01BD07CE7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738" y="2868527"/>
            <a:ext cx="6791133" cy="373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879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triangle?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a GPU buffer (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vbo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Shader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Tell the GPU how to draw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compiled at runtime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Input: </a:t>
            </a:r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vertex data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Output: </a:t>
            </a:r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fragment color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shader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Fragment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shader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0BE182-7D76-16FB-2D71-4FF17F5A3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626" y="1825625"/>
            <a:ext cx="3034515" cy="90796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C0D2B30-5BC7-71C4-D5AA-AB39DC94030A}"/>
              </a:ext>
            </a:extLst>
          </p:cNvPr>
          <p:cNvSpPr/>
          <p:nvPr/>
        </p:nvSpPr>
        <p:spPr>
          <a:xfrm>
            <a:off x="7734787" y="2311134"/>
            <a:ext cx="2372869" cy="469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A8FDAB-417B-FF16-1126-9976D9766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220" y="2868527"/>
            <a:ext cx="6807422" cy="279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2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triangle?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a GPU buffer (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vbo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Shader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Tell the GPU how to draw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compiled at runtime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Input: </a:t>
            </a:r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vertex data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Output: </a:t>
            </a:r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fragment color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shader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Fragment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shader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Compile them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0BE182-7D76-16FB-2D71-4FF17F5A3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626" y="1825625"/>
            <a:ext cx="3034515" cy="90796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C0D2B30-5BC7-71C4-D5AA-AB39DC94030A}"/>
              </a:ext>
            </a:extLst>
          </p:cNvPr>
          <p:cNvSpPr/>
          <p:nvPr/>
        </p:nvSpPr>
        <p:spPr>
          <a:xfrm>
            <a:off x="7734787" y="2311134"/>
            <a:ext cx="2372869" cy="469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41B5091-B0B3-A8E3-10C9-F4D4E70C3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916" y="3769211"/>
            <a:ext cx="7184570" cy="9464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64789B4-3E37-143B-9200-79396D575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916" y="4859652"/>
            <a:ext cx="6292386" cy="154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01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triangle?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74208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a GPU buffer (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vbo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Shader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Tell the GPU how to draw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compiled at runtime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Input: </a:t>
            </a:r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vertex data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Output: </a:t>
            </a:r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fragment color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Vertex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shader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Fragment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shader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Compile them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Summary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C2044C-47AC-F5DC-C714-45DD6C986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841" y="90714"/>
            <a:ext cx="5122301" cy="667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134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triangle?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74208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a GPU buffer (</a:t>
            </a:r>
            <a:r>
              <a:rPr lang="en-US" altLang="zh-CN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vbo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Shader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Draw with </a:t>
            </a:r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shader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endParaRPr lang="en-US" altLang="zh-CN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D15588-741C-8D72-4625-CBB54B6A7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16" y="3901456"/>
            <a:ext cx="6486097" cy="253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923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triangle?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74208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a GPU buffer (</a:t>
            </a:r>
            <a:r>
              <a:rPr lang="en-US" altLang="zh-CN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vbo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Shader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Draw with </a:t>
            </a:r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shader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endParaRPr lang="en-US" altLang="zh-CN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Compile and run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2F7990-5A4A-72FE-C72D-06508B898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793" y="2881087"/>
            <a:ext cx="6524036" cy="38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24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triangle?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74208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a GPU buffer (</a:t>
            </a:r>
            <a:r>
              <a:rPr lang="en-US" altLang="zh-CN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vbo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Shader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Draw with </a:t>
            </a:r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shader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endParaRPr lang="en-US" altLang="zh-CN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Compile and run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why at right-up corner?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why 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不是等腰三角形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2F7990-5A4A-72FE-C72D-06508B898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793" y="2881087"/>
            <a:ext cx="6524036" cy="38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95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CMake on Windows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Step1: git clone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Step2: vscode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Download this CMake plugin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Click “File”, “Open Folder”, and select your folder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71DF33-CA83-427F-3D3A-004EC359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957" y="3696490"/>
            <a:ext cx="6022246" cy="133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92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triangle?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74208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a GPU buffer (</a:t>
            </a:r>
            <a:r>
              <a:rPr lang="en-US" altLang="zh-CN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vbo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Shader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Draw with </a:t>
            </a:r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shader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endParaRPr lang="en-US" altLang="zh-CN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Compile and run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why at right-up corner?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why 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不是等腰三角形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BC612B-6567-2820-68A0-2C101D97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793" y="2881087"/>
            <a:ext cx="6524036" cy="384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0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Outline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OpenGL,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glfw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, glad, and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glm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create a window?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triangle?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rectangle?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to draw a colorful rectangle?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to get time and input?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to finish HW1?</a:t>
            </a:r>
          </a:p>
          <a:p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201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rectangle?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74208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a GPU buffer (</a:t>
            </a:r>
            <a:r>
              <a:rPr lang="en-US" altLang="zh-CN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vbo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Shader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Draw with </a:t>
            </a:r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shader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endParaRPr lang="en-US" altLang="zh-CN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Compile and run</a:t>
            </a:r>
          </a:p>
        </p:txBody>
      </p:sp>
    </p:spTree>
    <p:extLst>
      <p:ext uri="{BB962C8B-B14F-4D97-AF65-F5344CB8AC3E}">
        <p14:creationId xmlns:p14="http://schemas.microsoft.com/office/powerpoint/2010/main" val="893584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rectangle?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74208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1B119C-CAB6-5B4F-0A51-D86F3DB27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833" y="2300607"/>
            <a:ext cx="4776271" cy="426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871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rectangle?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74208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a GPU buffer (</a:t>
            </a:r>
            <a:r>
              <a:rPr lang="en-US" altLang="zh-CN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vbo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C7C734-6708-3304-1DE8-882EA7BCE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8" y="2898159"/>
            <a:ext cx="10733314" cy="141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42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rectangle?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74208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a GPU buffer (</a:t>
            </a:r>
            <a:r>
              <a:rPr lang="en-US" altLang="zh-CN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vbo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Shader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Draw with </a:t>
            </a:r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shader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endParaRPr lang="en-US" altLang="zh-CN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C99371-95D3-2082-0DA5-2247DF459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20" y="3873007"/>
            <a:ext cx="6846123" cy="269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990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rectangle?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74208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a GPU buffer (</a:t>
            </a:r>
            <a:r>
              <a:rPr lang="en-US" altLang="zh-CN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vbo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Shader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Draw with </a:t>
            </a:r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shader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endParaRPr lang="en-US" altLang="zh-CN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Compile and run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B8A9BC-8196-424B-B678-E769DB200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794" y="2881089"/>
            <a:ext cx="6532191" cy="384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090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Outline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OpenGL,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glfw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, glad, and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glm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create a window?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triangle?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rectangle?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colorful rectangle?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to get time and input?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to finish HW1?</a:t>
            </a:r>
          </a:p>
          <a:p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159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colorful rectangle?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74208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a GPU buffer (</a:t>
            </a:r>
            <a:r>
              <a:rPr lang="en-US" altLang="zh-CN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vbo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Shader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Draw with </a:t>
            </a:r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shader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endParaRPr lang="en-US" altLang="zh-CN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Compile and run</a:t>
            </a:r>
          </a:p>
        </p:txBody>
      </p:sp>
    </p:spTree>
    <p:extLst>
      <p:ext uri="{BB962C8B-B14F-4D97-AF65-F5344CB8AC3E}">
        <p14:creationId xmlns:p14="http://schemas.microsoft.com/office/powerpoint/2010/main" val="8834720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colorful rectangle?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74208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add color to each vertex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C5A696-B554-8518-703F-91C1F4DD3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828" y="2675507"/>
            <a:ext cx="4029994" cy="40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28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CMake on Windows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Step1: git clone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Step2: vscode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Download this CMake plugin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Click “File”, “Open Folder”, and select your folder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Click “No Kit Selected”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3376B5-52A9-8257-5CBA-A57B62FD8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171" y="4067172"/>
            <a:ext cx="7042640" cy="80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770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colorful rectangle?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74208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a GPU buffer (</a:t>
            </a:r>
            <a:r>
              <a:rPr lang="en-US" altLang="zh-CN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vbo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more bytes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A947FAB-60A3-E474-6E79-8520D1D6D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795" y="3269338"/>
            <a:ext cx="9814650" cy="137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389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colorful rectangle?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74208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a GPU buffer (</a:t>
            </a:r>
            <a:r>
              <a:rPr lang="en-US" altLang="zh-CN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vbo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more bytes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set another</a:t>
            </a:r>
          </a:p>
          <a:p>
            <a:pPr marL="457200" lvl="1" indent="0">
              <a:buNone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attribute pointer</a:t>
            </a:r>
          </a:p>
          <a:p>
            <a:pPr marL="457200" lvl="1" indent="0">
              <a:buNone/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	for colors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96ED19B-A366-9D56-E61A-85FD971C8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399" y="2871882"/>
            <a:ext cx="7991973" cy="340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949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colorful rectangle?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74208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a GPU buffer (</a:t>
            </a:r>
            <a:r>
              <a:rPr lang="en-US" altLang="zh-CN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vbo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Shader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Vertex shader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EAD3C1-1E9E-0E4A-A40A-76BCB0F95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059" y="2822255"/>
            <a:ext cx="5415780" cy="388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323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colorful rectangle?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74208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a GPU buffer (</a:t>
            </a:r>
            <a:r>
              <a:rPr lang="en-US" altLang="zh-CN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vbo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Shader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Vertex shader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Fragment shader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CBDB19-2112-1BB1-5D2A-E0F96EB9F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059" y="2822255"/>
            <a:ext cx="7363890" cy="351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392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colorful rectangle?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74208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Vertices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Copy to a GPU buffer (</a:t>
            </a:r>
            <a:r>
              <a:rPr lang="en-US" altLang="zh-CN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vbo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Shader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Draw with </a:t>
            </a:r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shader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zh-CN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vao</a:t>
            </a:r>
            <a:endParaRPr lang="en-US" altLang="zh-CN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Compile and run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335402-FFF7-AC57-FE62-2ADF6254A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794" y="2881088"/>
            <a:ext cx="6534570" cy="384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59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Outline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OpenGL,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glfw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, glad, and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glm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create a window?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triangle?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rectangle?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colorful rectangle?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get time and input?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to finish HW1?</a:t>
            </a:r>
          </a:p>
          <a:p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8638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get time and input?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74208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Time</a:t>
            </a:r>
          </a:p>
          <a:p>
            <a:pPr lvl="1"/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glfwGetTime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()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Input</a:t>
            </a:r>
          </a:p>
          <a:p>
            <a:pPr lvl="1"/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glfwGetMouseButton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()</a:t>
            </a:r>
          </a:p>
          <a:p>
            <a:pPr lvl="1"/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glfwGetKey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()</a:t>
            </a:r>
          </a:p>
          <a:p>
            <a:pPr lvl="1"/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glfwGetCursorPos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315567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Outline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OpenGL,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glfw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, glad, and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glm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create a window?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triangle?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rectangle?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draw a colorful rectangle?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How to get time and input?</a:t>
            </a:r>
          </a:p>
          <a:p>
            <a:r>
              <a:rPr lang="en-US" altLang="zh-CN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to finish HW1?</a:t>
            </a:r>
          </a:p>
          <a:p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6209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How to finish HW1?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It is impossible to cover every details in tutorials…</a:t>
            </a:r>
          </a:p>
          <a:p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Learn more by yourself</a:t>
            </a:r>
          </a:p>
          <a:p>
            <a:pPr lvl="1"/>
            <a:r>
              <a:rPr lang="en-US" altLang="zh-CN" dirty="0" err="1">
                <a:hlinkClick r:id="rId2"/>
              </a:rPr>
              <a:t>LearnOpenGL</a:t>
            </a:r>
            <a:r>
              <a:rPr lang="en-US" altLang="zh-CN" dirty="0">
                <a:hlinkClick r:id="rId2"/>
              </a:rPr>
              <a:t> - OpenGL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09D21A-C859-0D97-B19B-7C173288C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146" y="3287486"/>
            <a:ext cx="1929304" cy="34557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AB5089-A5D1-1369-6624-DB3E69CA8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864" y="3287487"/>
            <a:ext cx="1929304" cy="231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330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How to finish HW1?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It is impossible to cover every details in tutorials…</a:t>
            </a:r>
          </a:p>
          <a:p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Learn more by yourself</a:t>
            </a:r>
          </a:p>
          <a:p>
            <a:pPr lvl="1"/>
            <a:r>
              <a:rPr lang="en-US" altLang="zh-CN" dirty="0" err="1">
                <a:hlinkClick r:id="rId2"/>
              </a:rPr>
              <a:t>LearnOpenGL</a:t>
            </a:r>
            <a:r>
              <a:rPr lang="en-US" altLang="zh-CN" dirty="0">
                <a:hlinkClick r:id="rId2"/>
              </a:rPr>
              <a:t> - OpenGL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Write more codes</a:t>
            </a:r>
          </a:p>
        </p:txBody>
      </p:sp>
    </p:spTree>
    <p:extLst>
      <p:ext uri="{BB962C8B-B14F-4D97-AF65-F5344CB8AC3E}">
        <p14:creationId xmlns:p14="http://schemas.microsoft.com/office/powerpoint/2010/main" val="2674119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CMake on Windows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Step1: git clone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Step2: vscode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Download this CMake plugin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Click “File”, “Open Folder”, and select your folder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Click “No Kit Selected”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Select “amd64” here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58E757-1713-BCC0-6C70-0079AE924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4403103"/>
            <a:ext cx="5971406" cy="193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763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0059C1-C11A-C730-4A6E-69586254E5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Thank you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FB535D-1B67-E99A-6760-C8B2E7E61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55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CMake on Windows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Step1: git clone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Step2: vscode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Download this CMake plugin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Click “File”, “Open Folder”, and select your folder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Click “No Kit Selected”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Select “amd64” here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Click the little triangle here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BC3831-6726-9FA7-84BF-C3A33868E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0" y="3668053"/>
            <a:ext cx="4978400" cy="308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01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1041-8E00-CBA3-19D9-2F0CDDB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CMake on Windows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103FE-2B01-AFB6-3D81-5E1C87AA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Step1: git clone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Step2: vs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Click here</a:t>
            </a: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1BEAD4-EC8D-98F1-630F-A22C85AA3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866" y="2625805"/>
            <a:ext cx="5451246" cy="361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91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2029</Words>
  <Application>Microsoft Office PowerPoint</Application>
  <PresentationFormat>宽屏</PresentationFormat>
  <Paragraphs>452</Paragraphs>
  <Slides>70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5" baseType="lpstr">
      <vt:lpstr>等线</vt:lpstr>
      <vt:lpstr>等线 Light</vt:lpstr>
      <vt:lpstr>Arial</vt:lpstr>
      <vt:lpstr>Cambria</vt:lpstr>
      <vt:lpstr>Office 主题​​</vt:lpstr>
      <vt:lpstr>Computer Graphics I Tutorial: Hello OpenGL</vt:lpstr>
      <vt:lpstr>Outline</vt:lpstr>
      <vt:lpstr>CMake on Windows</vt:lpstr>
      <vt:lpstr>CMake on Windows</vt:lpstr>
      <vt:lpstr>CMake on Windows</vt:lpstr>
      <vt:lpstr>CMake on Windows</vt:lpstr>
      <vt:lpstr>CMake on Windows</vt:lpstr>
      <vt:lpstr>CMake on Windows</vt:lpstr>
      <vt:lpstr>CMake on Windows</vt:lpstr>
      <vt:lpstr>CMake on Windows</vt:lpstr>
      <vt:lpstr>CMake on Windows</vt:lpstr>
      <vt:lpstr>CMake on Windows</vt:lpstr>
      <vt:lpstr>CMake on Windows</vt:lpstr>
      <vt:lpstr>CMake on Windows</vt:lpstr>
      <vt:lpstr>CMake on Windows</vt:lpstr>
      <vt:lpstr>CMake on Windows</vt:lpstr>
      <vt:lpstr>CMake on Windows</vt:lpstr>
      <vt:lpstr>CMake on Windows</vt:lpstr>
      <vt:lpstr>CMake on Windows</vt:lpstr>
      <vt:lpstr>CMake on Linux</vt:lpstr>
      <vt:lpstr>CMake on Linux</vt:lpstr>
      <vt:lpstr>CMake on Linux</vt:lpstr>
      <vt:lpstr>Outline</vt:lpstr>
      <vt:lpstr>OpenGL, glfw, glad, and glm</vt:lpstr>
      <vt:lpstr>Outline</vt:lpstr>
      <vt:lpstr>How to create a window?</vt:lpstr>
      <vt:lpstr>How to create a window?</vt:lpstr>
      <vt:lpstr>How to create a window?</vt:lpstr>
      <vt:lpstr>How to create a window?</vt:lpstr>
      <vt:lpstr>Outline</vt:lpstr>
      <vt:lpstr>How to draw a triangle?</vt:lpstr>
      <vt:lpstr>How to draw a triangle?</vt:lpstr>
      <vt:lpstr>How to draw a triangle?</vt:lpstr>
      <vt:lpstr>How to draw a triangle?</vt:lpstr>
      <vt:lpstr>How to draw a triangle?</vt:lpstr>
      <vt:lpstr>How to draw a triangle?</vt:lpstr>
      <vt:lpstr>How to draw a triangle?</vt:lpstr>
      <vt:lpstr>How to draw a triangle?</vt:lpstr>
      <vt:lpstr>How to draw a triangle?</vt:lpstr>
      <vt:lpstr>How to draw a triangle?</vt:lpstr>
      <vt:lpstr>How to draw a triangle?</vt:lpstr>
      <vt:lpstr>How to draw a triangle?</vt:lpstr>
      <vt:lpstr>How to draw a triangle?</vt:lpstr>
      <vt:lpstr>How to draw a triangle?</vt:lpstr>
      <vt:lpstr>How to draw a triangle?</vt:lpstr>
      <vt:lpstr>How to draw a triangle?</vt:lpstr>
      <vt:lpstr>How to draw a triangle?</vt:lpstr>
      <vt:lpstr>How to draw a triangle?</vt:lpstr>
      <vt:lpstr>How to draw a triangle?</vt:lpstr>
      <vt:lpstr>How to draw a triangle?</vt:lpstr>
      <vt:lpstr>Outline</vt:lpstr>
      <vt:lpstr>How to draw a rectangle?</vt:lpstr>
      <vt:lpstr>How to draw a rectangle?</vt:lpstr>
      <vt:lpstr>How to draw a rectangle?</vt:lpstr>
      <vt:lpstr>How to draw a rectangle?</vt:lpstr>
      <vt:lpstr>How to draw a rectangle?</vt:lpstr>
      <vt:lpstr>Outline</vt:lpstr>
      <vt:lpstr>How to draw a colorful rectangle?</vt:lpstr>
      <vt:lpstr>How to draw a colorful rectangle?</vt:lpstr>
      <vt:lpstr>How to draw a colorful rectangle?</vt:lpstr>
      <vt:lpstr>How to draw a colorful rectangle?</vt:lpstr>
      <vt:lpstr>How to draw a colorful rectangle?</vt:lpstr>
      <vt:lpstr>How to draw a colorful rectangle?</vt:lpstr>
      <vt:lpstr>How to draw a colorful rectangle?</vt:lpstr>
      <vt:lpstr>Outline</vt:lpstr>
      <vt:lpstr>How to get time and input?</vt:lpstr>
      <vt:lpstr>Outline</vt:lpstr>
      <vt:lpstr>How to finish HW1?</vt:lpstr>
      <vt:lpstr>How to finish HW1?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 义恒</dc:creator>
  <cp:lastModifiedBy>吴 义恒</cp:lastModifiedBy>
  <cp:revision>1</cp:revision>
  <dcterms:created xsi:type="dcterms:W3CDTF">2022-09-15T12:07:50Z</dcterms:created>
  <dcterms:modified xsi:type="dcterms:W3CDTF">2022-09-17T04:27:21Z</dcterms:modified>
</cp:coreProperties>
</file>